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2.xml" ContentType="application/vnd.openxmlformats-officedocument.presentationml.comment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omments/comment3.xml" ContentType="application/vnd.openxmlformats-officedocument.presentationml.comment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notesSlides/notesSlide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omments/comment10.xml" ContentType="application/vnd.openxmlformats-officedocument.presentationml.comments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60" r:id="rId4"/>
    <p:sldId id="271" r:id="rId5"/>
    <p:sldId id="272" r:id="rId6"/>
    <p:sldId id="273" r:id="rId7"/>
    <p:sldId id="274" r:id="rId8"/>
    <p:sldId id="276" r:id="rId9"/>
    <p:sldId id="262" r:id="rId10"/>
    <p:sldId id="263" r:id="rId11"/>
    <p:sldId id="267" r:id="rId12"/>
    <p:sldId id="277" r:id="rId13"/>
    <p:sldId id="278" r:id="rId14"/>
    <p:sldId id="265" r:id="rId15"/>
    <p:sldId id="266" r:id="rId16"/>
    <p:sldId id="280" r:id="rId17"/>
    <p:sldId id="281" r:id="rId18"/>
    <p:sldId id="268" r:id="rId19"/>
    <p:sldId id="269" r:id="rId20"/>
    <p:sldId id="282" r:id="rId21"/>
    <p:sldId id="28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njamin girard" initials="bg" lastIdx="8" clrIdx="0">
    <p:extLst>
      <p:ext uri="{19B8F6BF-5375-455C-9EA6-DF929625EA0E}">
        <p15:presenceInfo xmlns:p15="http://schemas.microsoft.com/office/powerpoint/2012/main" userId="S::benjamin.girard@epitech.eu::1ab72819-c1b4-4486-aab4-6437d215651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44"/>
    <p:restoredTop sz="94704"/>
  </p:normalViewPr>
  <p:slideViewPr>
    <p:cSldViewPr snapToGrid="0" snapToObjects="1">
      <p:cViewPr varScale="1">
        <p:scale>
          <a:sx n="108" d="100"/>
          <a:sy n="108" d="100"/>
        </p:scale>
        <p:origin x="20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04T11:55:15.135" idx="1">
    <p:pos x="10" y="10"/>
    <p:text>Importations:
The top import origins are China ($87.2B), Japan($46.4B), the United States ($41.9B), Germany ($19.3B) and Other Asia($16.2B).
Its top imports are Crude Petroleum ($40.9B), Integrated Circuits ($29.3B), Petroleum Gas($14.4B), Refined Petroleum ($10.8B) and Cars ($9.3B).
Exportations:
The top export destinations of South Korea are China ($121B), the United States ($70.1B), Vietnam ($32.6B), Hong Kong ($31.6B) and Japan ($23.8B)
The top exports of South Korea are Integrated Circuits ($68.3B), Cars($38.4B), Refined Petroleum ($24.8B), Passenger and Cargo Ships($23B) and Vehicle Parts ($20.1B)
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04T13:48:10.929" idx="8">
    <p:pos x="3374" y="1466"/>
    <p:text>Le United States–Korea Free Trade Agreement
Circuits integrés 2007 1st april
Pétrole
food
Musique - k-pop
Food (fast food, bœuf, poulet, pizza)
Starbucks
Donald trump veut arrêter ça	
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04T11:55:15.135" idx="1">
    <p:pos x="10" y="10"/>
    <p:text>Importations:
The top import origins are China ($87.2B), Japan($46.4B), the United States ($41.9B), Germany ($19.3B) and Other Asia($16.2B).
Its top imports are Crude Petroleum ($40.9B), Integrated Circuits ($29.3B), Petroleum Gas($14.4B), Refined Petroleum ($10.8B) and Cars ($9.3B).
Exportations:
The top export destinations of South Korea are China ($121B), the United States ($70.1B), Vietnam ($32.6B), Hong Kong ($31.6B) and Japan ($23.8B)
The top exports of South Korea are Integrated Circuits ($68.3B), Cars($38.4B), Refined Petroleum ($24.8B), Passenger and Cargo Ships($23B) and Vehicle Parts ($20.1B)
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04T11:55:15.135" idx="1">
    <p:pos x="10" y="10"/>
    <p:text>Importations:
The top import origins are China ($87.2B), Japan($46.4B), the United States ($41.9B), Germany ($19.3B) and Other Asia($16.2B).
Its top imports are Crude Petroleum ($40.9B), Integrated Circuits ($29.3B), Petroleum Gas($14.4B), Refined Petroleum ($10.8B) and Cars ($9.3B).
Exportations:
The top export destinations of South Korea are China ($121B), the United States ($70.1B), Vietnam ($32.6B), Hong Kong ($31.6B) and Japan ($23.8B)
The top exports of South Korea are Integrated Circuits ($68.3B), Cars($38.4B), Refined Petroleum ($24.8B), Passenger and Cargo Ships($23B) and Vehicle Parts ($20.1B)
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04T11:55:15.135" idx="1">
    <p:pos x="10" y="10"/>
    <p:text>Importations:
The top import origins are China ($87.2B), Japan($46.4B), the United States ($41.9B), Germany ($19.3B) and Other Asia($16.2B).
Its top imports are Crude Petroleum ($40.9B), Integrated Circuits ($29.3B), Petroleum Gas($14.4B), Refined Petroleum ($10.8B) and Cars ($9.3B).
Exportations:
The top export destinations of South Korea are China ($121B), the United States ($70.1B), Vietnam ($32.6B), Hong Kong ($31.6B) and Japan ($23.8B)
The top exports of South Korea are Integrated Circuits ($68.3B), Cars($38.4B), Refined Petroleum ($24.8B), Passenger and Cargo Ships($23B) and Vehicle Parts ($20.1B)
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04T12:48:13.819" idx="2">
    <p:pos x="10" y="10"/>
    <p:text>La Corée du sud à été une colonie du japon de 1910 à 1945
Les relations ont toujours été difficiles
Globalement, les coréens n’aiment pas trop le Japon
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04T12:49:48.125" idx="3">
    <p:pos x="6231" y="1466"/>
    <p:text>Un boom de l’agriculture
Infrastructure: 25 000 km de routes et 5 000 kilomètres de chemin de fer 
Education : de 20 000 à 900 000 entre 1910 et 1937
Centrales hydro-électriques et richesses minières exploitées
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04T12:54:29.478" idx="4">
    <p:pos x="6875" y="1466"/>
    <p:text>De 1945 à 1998 – Importation de produits culturels japonais interdit en Corée !
La fifa aura parmit une réconciliation entre les hauts dirigeant des deux pays lors de l’organisation de la world cup 2002
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04T13:03:40.590" idx="5">
    <p:pos x="10" y="10"/>
    <p:text>Shintoisme et gimbap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04T13:37:54.741" idx="7">
    <p:pos x="5483" y="1466"/>
    <p:text>La guerre de Corée les a pas mal rapproché
L’ONU est intervenu pour niquer du nord-coréen
Les états unis ont eu un gros impact.
Les coréens deviennent protestant en opposition au chintoisme
</p:text>
    <p:extLst>
      <p:ext uri="{C676402C-5697-4E1C-873F-D02D1690AC5C}">
        <p15:threadingInfo xmlns:p15="http://schemas.microsoft.com/office/powerpoint/2012/main" timeZoneBias="-540"/>
      </p:ext>
    </p:extLst>
  </p:cm>
</p:cmLst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image" Target="../media/image1.tiff"/><Relationship Id="rId4" Type="http://schemas.openxmlformats.org/officeDocument/2006/relationships/image" Target="../media/image4.tiff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image" Target="../media/image1.tiff"/><Relationship Id="rId4" Type="http://schemas.openxmlformats.org/officeDocument/2006/relationships/image" Target="../media/image5.jp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image" Target="../media/image8.png"/><Relationship Id="rId4" Type="http://schemas.openxmlformats.org/officeDocument/2006/relationships/image" Target="../media/image11.jpe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tiff"/><Relationship Id="rId1" Type="http://schemas.openxmlformats.org/officeDocument/2006/relationships/image" Target="../media/image1.tiff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tiff"/><Relationship Id="rId1" Type="http://schemas.openxmlformats.org/officeDocument/2006/relationships/image" Target="../media/image23.jpeg"/><Relationship Id="rId6" Type="http://schemas.openxmlformats.org/officeDocument/2006/relationships/image" Target="../media/image28.jpg"/><Relationship Id="rId5" Type="http://schemas.openxmlformats.org/officeDocument/2006/relationships/image" Target="../media/image27.jpeg"/><Relationship Id="rId4" Type="http://schemas.openxmlformats.org/officeDocument/2006/relationships/image" Target="../media/image26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image" Target="../media/image1.tiff"/><Relationship Id="rId4" Type="http://schemas.openxmlformats.org/officeDocument/2006/relationships/image" Target="../media/image4.tiff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tiff"/><Relationship Id="rId1" Type="http://schemas.openxmlformats.org/officeDocument/2006/relationships/image" Target="../media/image2.tiff"/><Relationship Id="rId4" Type="http://schemas.openxmlformats.org/officeDocument/2006/relationships/image" Target="../media/image5.jp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image" Target="../media/image8.png"/><Relationship Id="rId4" Type="http://schemas.openxmlformats.org/officeDocument/2006/relationships/image" Target="../media/image11.jpe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tiff"/><Relationship Id="rId1" Type="http://schemas.openxmlformats.org/officeDocument/2006/relationships/image" Target="../media/image1.tiff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tiff"/><Relationship Id="rId1" Type="http://schemas.openxmlformats.org/officeDocument/2006/relationships/image" Target="../media/image23.jpeg"/><Relationship Id="rId6" Type="http://schemas.openxmlformats.org/officeDocument/2006/relationships/image" Target="../media/image28.jpg"/><Relationship Id="rId5" Type="http://schemas.openxmlformats.org/officeDocument/2006/relationships/image" Target="../media/image27.jpeg"/><Relationship Id="rId4" Type="http://schemas.openxmlformats.org/officeDocument/2006/relationships/image" Target="../media/image2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F0CA3D9-367F-C04D-B389-DB915012A9BB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CB292E1-1304-3242-83BB-B3CE96E8B7C9}">
      <dgm:prSet phldrT="[Texte]"/>
      <dgm:spPr/>
      <dgm:t>
        <a:bodyPr/>
        <a:lstStyle/>
        <a:p>
          <a:r>
            <a:rPr lang="fr-FR" dirty="0"/>
            <a:t>Chine</a:t>
          </a:r>
        </a:p>
      </dgm:t>
    </dgm:pt>
    <dgm:pt modelId="{E9B5FF82-9C9B-6E49-AEA1-F8EB367810BB}" type="parTrans" cxnId="{3CBC7203-F69C-5648-A157-369DCDDA06E2}">
      <dgm:prSet/>
      <dgm:spPr/>
      <dgm:t>
        <a:bodyPr/>
        <a:lstStyle/>
        <a:p>
          <a:endParaRPr lang="fr-FR"/>
        </a:p>
      </dgm:t>
    </dgm:pt>
    <dgm:pt modelId="{BDD270F2-E763-4346-896D-96AC33EDC199}" type="sibTrans" cxnId="{3CBC7203-F69C-5648-A157-369DCDDA06E2}">
      <dgm:prSet/>
      <dgm:spPr/>
      <dgm:t>
        <a:bodyPr/>
        <a:lstStyle/>
        <a:p>
          <a:endParaRPr lang="fr-FR"/>
        </a:p>
      </dgm:t>
    </dgm:pt>
    <dgm:pt modelId="{50DE1C07-F73B-BE4A-BC24-F3940C10CEBD}">
      <dgm:prSet phldrT="[Texte]"/>
      <dgm:spPr/>
      <dgm:t>
        <a:bodyPr/>
        <a:lstStyle/>
        <a:p>
          <a:r>
            <a:rPr lang="fr-FR" dirty="0"/>
            <a:t>Japon</a:t>
          </a:r>
        </a:p>
      </dgm:t>
    </dgm:pt>
    <dgm:pt modelId="{68FC3589-D358-344B-A9FC-6A91CADEBE9F}" type="parTrans" cxnId="{04F47A64-8F75-4346-BC68-9A35D69BCB51}">
      <dgm:prSet/>
      <dgm:spPr/>
      <dgm:t>
        <a:bodyPr/>
        <a:lstStyle/>
        <a:p>
          <a:endParaRPr lang="fr-FR"/>
        </a:p>
      </dgm:t>
    </dgm:pt>
    <dgm:pt modelId="{2A9C703D-25A9-FA47-8130-096B969F0CF0}" type="sibTrans" cxnId="{04F47A64-8F75-4346-BC68-9A35D69BCB51}">
      <dgm:prSet/>
      <dgm:spPr/>
      <dgm:t>
        <a:bodyPr/>
        <a:lstStyle/>
        <a:p>
          <a:endParaRPr lang="fr-FR"/>
        </a:p>
      </dgm:t>
    </dgm:pt>
    <dgm:pt modelId="{DAC6D68E-191A-0D4D-B797-5D9E07488E3C}">
      <dgm:prSet phldrT="[Texte]"/>
      <dgm:spPr/>
      <dgm:t>
        <a:bodyPr/>
        <a:lstStyle/>
        <a:p>
          <a:r>
            <a:rPr lang="fr-FR" dirty="0"/>
            <a:t>Etats-Unis</a:t>
          </a:r>
        </a:p>
      </dgm:t>
    </dgm:pt>
    <dgm:pt modelId="{28E5256C-A424-604F-8398-EF2066838134}" type="parTrans" cxnId="{B602E677-07A1-064D-B230-6A0E6D02F653}">
      <dgm:prSet/>
      <dgm:spPr/>
      <dgm:t>
        <a:bodyPr/>
        <a:lstStyle/>
        <a:p>
          <a:endParaRPr lang="fr-FR"/>
        </a:p>
      </dgm:t>
    </dgm:pt>
    <dgm:pt modelId="{D74E13AB-1F61-E243-935E-45A0B53624FB}" type="sibTrans" cxnId="{B602E677-07A1-064D-B230-6A0E6D02F653}">
      <dgm:prSet/>
      <dgm:spPr/>
      <dgm:t>
        <a:bodyPr/>
        <a:lstStyle/>
        <a:p>
          <a:endParaRPr lang="fr-FR"/>
        </a:p>
      </dgm:t>
    </dgm:pt>
    <dgm:pt modelId="{4062D508-FAA2-FE40-B0E2-1FAD1CFCE697}">
      <dgm:prSet phldrT="[Texte]"/>
      <dgm:spPr/>
      <dgm:t>
        <a:bodyPr/>
        <a:lstStyle/>
        <a:p>
          <a:r>
            <a:rPr lang="fr-FR" dirty="0"/>
            <a:t>Allemagne</a:t>
          </a:r>
        </a:p>
      </dgm:t>
    </dgm:pt>
    <dgm:pt modelId="{2EFFD4F9-5FCC-5A46-A348-FD5A9106D8AD}" type="parTrans" cxnId="{A931116C-FFF4-A547-94D7-3FD6FC6BC337}">
      <dgm:prSet/>
      <dgm:spPr/>
      <dgm:t>
        <a:bodyPr/>
        <a:lstStyle/>
        <a:p>
          <a:endParaRPr lang="fr-FR"/>
        </a:p>
      </dgm:t>
    </dgm:pt>
    <dgm:pt modelId="{4C248464-BDB4-264B-AA4A-3EF3BE6D6DAE}" type="sibTrans" cxnId="{A931116C-FFF4-A547-94D7-3FD6FC6BC337}">
      <dgm:prSet/>
      <dgm:spPr/>
      <dgm:t>
        <a:bodyPr/>
        <a:lstStyle/>
        <a:p>
          <a:endParaRPr lang="fr-FR"/>
        </a:p>
      </dgm:t>
    </dgm:pt>
    <dgm:pt modelId="{61FB1E03-A1E6-2845-B2EA-30A61BFF07B3}">
      <dgm:prSet phldrT="[Texte]"/>
      <dgm:spPr/>
      <dgm:t>
        <a:bodyPr/>
        <a:lstStyle/>
        <a:p>
          <a:r>
            <a:rPr lang="fr-FR" dirty="0"/>
            <a:t>Autres pays d'Asie</a:t>
          </a:r>
        </a:p>
      </dgm:t>
    </dgm:pt>
    <dgm:pt modelId="{324B4944-E210-F146-914B-A0E07DFEC56A}" type="parTrans" cxnId="{368CA139-6B21-824D-A05E-64F659B8BCD6}">
      <dgm:prSet/>
      <dgm:spPr/>
      <dgm:t>
        <a:bodyPr/>
        <a:lstStyle/>
        <a:p>
          <a:endParaRPr lang="fr-FR"/>
        </a:p>
      </dgm:t>
    </dgm:pt>
    <dgm:pt modelId="{F7724CB7-4D3F-B345-AECF-1CA071DCDFA1}" type="sibTrans" cxnId="{368CA139-6B21-824D-A05E-64F659B8BCD6}">
      <dgm:prSet/>
      <dgm:spPr/>
      <dgm:t>
        <a:bodyPr/>
        <a:lstStyle/>
        <a:p>
          <a:endParaRPr lang="fr-FR"/>
        </a:p>
      </dgm:t>
    </dgm:pt>
    <dgm:pt modelId="{59943D44-A496-404D-8E10-0B4A93C1F96B}" type="pres">
      <dgm:prSet presAssocID="{BF0CA3D9-367F-C04D-B389-DB915012A9BB}" presName="Name0" presStyleCnt="0">
        <dgm:presLayoutVars>
          <dgm:chMax val="7"/>
          <dgm:chPref val="7"/>
          <dgm:dir/>
        </dgm:presLayoutVars>
      </dgm:prSet>
      <dgm:spPr/>
    </dgm:pt>
    <dgm:pt modelId="{9D251949-EE52-CF48-A88A-D2D04C9922A6}" type="pres">
      <dgm:prSet presAssocID="{BF0CA3D9-367F-C04D-B389-DB915012A9BB}" presName="Name1" presStyleCnt="0"/>
      <dgm:spPr/>
    </dgm:pt>
    <dgm:pt modelId="{35BA8196-165D-AF4C-B9D4-29114CAC6502}" type="pres">
      <dgm:prSet presAssocID="{BF0CA3D9-367F-C04D-B389-DB915012A9BB}" presName="cycle" presStyleCnt="0"/>
      <dgm:spPr/>
    </dgm:pt>
    <dgm:pt modelId="{9B23BE53-B32E-3741-B0A2-6D09DD1181C6}" type="pres">
      <dgm:prSet presAssocID="{BF0CA3D9-367F-C04D-B389-DB915012A9BB}" presName="srcNode" presStyleLbl="node1" presStyleIdx="0" presStyleCnt="5"/>
      <dgm:spPr/>
    </dgm:pt>
    <dgm:pt modelId="{92CC23A9-E8FA-A741-B41E-30E3AEF11E4E}" type="pres">
      <dgm:prSet presAssocID="{BF0CA3D9-367F-C04D-B389-DB915012A9BB}" presName="conn" presStyleLbl="parChTrans1D2" presStyleIdx="0" presStyleCnt="1"/>
      <dgm:spPr/>
    </dgm:pt>
    <dgm:pt modelId="{8C2AEE3E-5EBD-1243-8C5D-B21CDC2C99E2}" type="pres">
      <dgm:prSet presAssocID="{BF0CA3D9-367F-C04D-B389-DB915012A9BB}" presName="extraNode" presStyleLbl="node1" presStyleIdx="0" presStyleCnt="5"/>
      <dgm:spPr/>
    </dgm:pt>
    <dgm:pt modelId="{D397D7F7-C86B-6E47-8B90-82D4C1B0D3C4}" type="pres">
      <dgm:prSet presAssocID="{BF0CA3D9-367F-C04D-B389-DB915012A9BB}" presName="dstNode" presStyleLbl="node1" presStyleIdx="0" presStyleCnt="5"/>
      <dgm:spPr/>
    </dgm:pt>
    <dgm:pt modelId="{C008604B-1D87-6440-B5F4-460FD27DF255}" type="pres">
      <dgm:prSet presAssocID="{7CB292E1-1304-3242-83BB-B3CE96E8B7C9}" presName="text_1" presStyleLbl="node1" presStyleIdx="0" presStyleCnt="5">
        <dgm:presLayoutVars>
          <dgm:bulletEnabled val="1"/>
        </dgm:presLayoutVars>
      </dgm:prSet>
      <dgm:spPr/>
    </dgm:pt>
    <dgm:pt modelId="{C26B00D5-DFB4-9445-AAE6-1C15EB3487FD}" type="pres">
      <dgm:prSet presAssocID="{7CB292E1-1304-3242-83BB-B3CE96E8B7C9}" presName="accent_1" presStyleCnt="0"/>
      <dgm:spPr/>
    </dgm:pt>
    <dgm:pt modelId="{0E03E6E3-253F-C44E-B42B-C6094E55008C}" type="pres">
      <dgm:prSet presAssocID="{7CB292E1-1304-3242-83BB-B3CE96E8B7C9}" presName="accentRepeatNode" presStyleLbl="solidFgAcc1" presStyleIdx="0" presStyleCnt="5"/>
      <dgm:spPr/>
    </dgm:pt>
    <dgm:pt modelId="{B56654F5-E4D6-0A45-81BE-154CEA1BAF35}" type="pres">
      <dgm:prSet presAssocID="{50DE1C07-F73B-BE4A-BC24-F3940C10CEBD}" presName="text_2" presStyleLbl="node1" presStyleIdx="1" presStyleCnt="5">
        <dgm:presLayoutVars>
          <dgm:bulletEnabled val="1"/>
        </dgm:presLayoutVars>
      </dgm:prSet>
      <dgm:spPr/>
    </dgm:pt>
    <dgm:pt modelId="{C224D8A7-46F7-A74D-AFFA-A6A80E0BCB7A}" type="pres">
      <dgm:prSet presAssocID="{50DE1C07-F73B-BE4A-BC24-F3940C10CEBD}" presName="accent_2" presStyleCnt="0"/>
      <dgm:spPr/>
    </dgm:pt>
    <dgm:pt modelId="{B71935CE-39E2-344C-A158-6B36ADCA447D}" type="pres">
      <dgm:prSet presAssocID="{50DE1C07-F73B-BE4A-BC24-F3940C10CEBD}" presName="accentRepeatNode" presStyleLbl="solidFgAcc1" presStyleIdx="1" presStyleCnt="5"/>
      <dgm:spPr/>
    </dgm:pt>
    <dgm:pt modelId="{639C8868-C7C9-D643-9C22-753AA01320A3}" type="pres">
      <dgm:prSet presAssocID="{DAC6D68E-191A-0D4D-B797-5D9E07488E3C}" presName="text_3" presStyleLbl="node1" presStyleIdx="2" presStyleCnt="5">
        <dgm:presLayoutVars>
          <dgm:bulletEnabled val="1"/>
        </dgm:presLayoutVars>
      </dgm:prSet>
      <dgm:spPr/>
    </dgm:pt>
    <dgm:pt modelId="{23B9A95C-971F-8D47-B192-B889BBC4DE8F}" type="pres">
      <dgm:prSet presAssocID="{DAC6D68E-191A-0D4D-B797-5D9E07488E3C}" presName="accent_3" presStyleCnt="0"/>
      <dgm:spPr/>
    </dgm:pt>
    <dgm:pt modelId="{72105327-668D-5741-8389-9DA3E7BAC0B1}" type="pres">
      <dgm:prSet presAssocID="{DAC6D68E-191A-0D4D-B797-5D9E07488E3C}" presName="accentRepeatNode" presStyleLbl="solidFgAcc1" presStyleIdx="2" presStyleCnt="5"/>
      <dgm:spPr/>
    </dgm:pt>
    <dgm:pt modelId="{9C76788F-A0FF-4148-94AE-79208B587EC4}" type="pres">
      <dgm:prSet presAssocID="{4062D508-FAA2-FE40-B0E2-1FAD1CFCE697}" presName="text_4" presStyleLbl="node1" presStyleIdx="3" presStyleCnt="5">
        <dgm:presLayoutVars>
          <dgm:bulletEnabled val="1"/>
        </dgm:presLayoutVars>
      </dgm:prSet>
      <dgm:spPr/>
    </dgm:pt>
    <dgm:pt modelId="{D43F7222-C4F0-FB42-99F0-F00F4FD67D8D}" type="pres">
      <dgm:prSet presAssocID="{4062D508-FAA2-FE40-B0E2-1FAD1CFCE697}" presName="accent_4" presStyleCnt="0"/>
      <dgm:spPr/>
    </dgm:pt>
    <dgm:pt modelId="{BA6D56CF-A687-7A47-B334-920184D94A2E}" type="pres">
      <dgm:prSet presAssocID="{4062D508-FAA2-FE40-B0E2-1FAD1CFCE697}" presName="accentRepeatNode" presStyleLbl="solidFgAcc1" presStyleIdx="3" presStyleCnt="5"/>
      <dgm:spPr/>
    </dgm:pt>
    <dgm:pt modelId="{1EFD2F12-275E-F54B-8C03-F7FCF28CA35A}" type="pres">
      <dgm:prSet presAssocID="{61FB1E03-A1E6-2845-B2EA-30A61BFF07B3}" presName="text_5" presStyleLbl="node1" presStyleIdx="4" presStyleCnt="5">
        <dgm:presLayoutVars>
          <dgm:bulletEnabled val="1"/>
        </dgm:presLayoutVars>
      </dgm:prSet>
      <dgm:spPr/>
    </dgm:pt>
    <dgm:pt modelId="{F13DD26A-EE6D-3048-AD03-1BB524EC09E4}" type="pres">
      <dgm:prSet presAssocID="{61FB1E03-A1E6-2845-B2EA-30A61BFF07B3}" presName="accent_5" presStyleCnt="0"/>
      <dgm:spPr/>
    </dgm:pt>
    <dgm:pt modelId="{B3F86064-65D6-F444-B5A7-CF4823145319}" type="pres">
      <dgm:prSet presAssocID="{61FB1E03-A1E6-2845-B2EA-30A61BFF07B3}" presName="accentRepeatNode" presStyleLbl="solidFgAcc1" presStyleIdx="4" presStyleCnt="5"/>
      <dgm:spPr/>
    </dgm:pt>
  </dgm:ptLst>
  <dgm:cxnLst>
    <dgm:cxn modelId="{3CBC7203-F69C-5648-A157-369DCDDA06E2}" srcId="{BF0CA3D9-367F-C04D-B389-DB915012A9BB}" destId="{7CB292E1-1304-3242-83BB-B3CE96E8B7C9}" srcOrd="0" destOrd="0" parTransId="{E9B5FF82-9C9B-6E49-AEA1-F8EB367810BB}" sibTransId="{BDD270F2-E763-4346-896D-96AC33EDC199}"/>
    <dgm:cxn modelId="{F137030F-E70C-A24C-90FB-565F929C3C53}" type="presOf" srcId="{61FB1E03-A1E6-2845-B2EA-30A61BFF07B3}" destId="{1EFD2F12-275E-F54B-8C03-F7FCF28CA35A}" srcOrd="0" destOrd="0" presId="urn:microsoft.com/office/officeart/2008/layout/VerticalCurvedList"/>
    <dgm:cxn modelId="{A3222F0F-EE72-EA47-948B-23FBEB5599B7}" type="presOf" srcId="{50DE1C07-F73B-BE4A-BC24-F3940C10CEBD}" destId="{B56654F5-E4D6-0A45-81BE-154CEA1BAF35}" srcOrd="0" destOrd="0" presId="urn:microsoft.com/office/officeart/2008/layout/VerticalCurvedList"/>
    <dgm:cxn modelId="{31123A36-CB23-8540-887D-7498DAE91A86}" type="presOf" srcId="{BF0CA3D9-367F-C04D-B389-DB915012A9BB}" destId="{59943D44-A496-404D-8E10-0B4A93C1F96B}" srcOrd="0" destOrd="0" presId="urn:microsoft.com/office/officeart/2008/layout/VerticalCurvedList"/>
    <dgm:cxn modelId="{368CA139-6B21-824D-A05E-64F659B8BCD6}" srcId="{BF0CA3D9-367F-C04D-B389-DB915012A9BB}" destId="{61FB1E03-A1E6-2845-B2EA-30A61BFF07B3}" srcOrd="4" destOrd="0" parTransId="{324B4944-E210-F146-914B-A0E07DFEC56A}" sibTransId="{F7724CB7-4D3F-B345-AECF-1CA071DCDFA1}"/>
    <dgm:cxn modelId="{04F47A64-8F75-4346-BC68-9A35D69BCB51}" srcId="{BF0CA3D9-367F-C04D-B389-DB915012A9BB}" destId="{50DE1C07-F73B-BE4A-BC24-F3940C10CEBD}" srcOrd="1" destOrd="0" parTransId="{68FC3589-D358-344B-A9FC-6A91CADEBE9F}" sibTransId="{2A9C703D-25A9-FA47-8130-096B969F0CF0}"/>
    <dgm:cxn modelId="{A931116C-FFF4-A547-94D7-3FD6FC6BC337}" srcId="{BF0CA3D9-367F-C04D-B389-DB915012A9BB}" destId="{4062D508-FAA2-FE40-B0E2-1FAD1CFCE697}" srcOrd="3" destOrd="0" parTransId="{2EFFD4F9-5FCC-5A46-A348-FD5A9106D8AD}" sibTransId="{4C248464-BDB4-264B-AA4A-3EF3BE6D6DAE}"/>
    <dgm:cxn modelId="{B602E677-07A1-064D-B230-6A0E6D02F653}" srcId="{BF0CA3D9-367F-C04D-B389-DB915012A9BB}" destId="{DAC6D68E-191A-0D4D-B797-5D9E07488E3C}" srcOrd="2" destOrd="0" parTransId="{28E5256C-A424-604F-8398-EF2066838134}" sibTransId="{D74E13AB-1F61-E243-935E-45A0B53624FB}"/>
    <dgm:cxn modelId="{ED26DA7A-BCE5-7C42-AFDA-75F63DD39A74}" type="presOf" srcId="{7CB292E1-1304-3242-83BB-B3CE96E8B7C9}" destId="{C008604B-1D87-6440-B5F4-460FD27DF255}" srcOrd="0" destOrd="0" presId="urn:microsoft.com/office/officeart/2008/layout/VerticalCurvedList"/>
    <dgm:cxn modelId="{36C766B5-16D5-0E44-9C40-3CFA310C8933}" type="presOf" srcId="{BDD270F2-E763-4346-896D-96AC33EDC199}" destId="{92CC23A9-E8FA-A741-B41E-30E3AEF11E4E}" srcOrd="0" destOrd="0" presId="urn:microsoft.com/office/officeart/2008/layout/VerticalCurvedList"/>
    <dgm:cxn modelId="{166AF0BE-7451-F946-B7CE-D4B009D60AED}" type="presOf" srcId="{4062D508-FAA2-FE40-B0E2-1FAD1CFCE697}" destId="{9C76788F-A0FF-4148-94AE-79208B587EC4}" srcOrd="0" destOrd="0" presId="urn:microsoft.com/office/officeart/2008/layout/VerticalCurvedList"/>
    <dgm:cxn modelId="{40A1F5F6-719E-7A46-86C7-0AE7D53B2227}" type="presOf" srcId="{DAC6D68E-191A-0D4D-B797-5D9E07488E3C}" destId="{639C8868-C7C9-D643-9C22-753AA01320A3}" srcOrd="0" destOrd="0" presId="urn:microsoft.com/office/officeart/2008/layout/VerticalCurvedList"/>
    <dgm:cxn modelId="{ACBC354D-E837-0143-BC84-F01447CAA3E7}" type="presParOf" srcId="{59943D44-A496-404D-8E10-0B4A93C1F96B}" destId="{9D251949-EE52-CF48-A88A-D2D04C9922A6}" srcOrd="0" destOrd="0" presId="urn:microsoft.com/office/officeart/2008/layout/VerticalCurvedList"/>
    <dgm:cxn modelId="{69C912A2-07CB-1947-99F4-517E352727B6}" type="presParOf" srcId="{9D251949-EE52-CF48-A88A-D2D04C9922A6}" destId="{35BA8196-165D-AF4C-B9D4-29114CAC6502}" srcOrd="0" destOrd="0" presId="urn:microsoft.com/office/officeart/2008/layout/VerticalCurvedList"/>
    <dgm:cxn modelId="{E710EDD5-0B5D-2B4D-9FDD-4D3CE7D2746A}" type="presParOf" srcId="{35BA8196-165D-AF4C-B9D4-29114CAC6502}" destId="{9B23BE53-B32E-3741-B0A2-6D09DD1181C6}" srcOrd="0" destOrd="0" presId="urn:microsoft.com/office/officeart/2008/layout/VerticalCurvedList"/>
    <dgm:cxn modelId="{CD9559D7-4DC8-FA42-A986-6F58FF740B5B}" type="presParOf" srcId="{35BA8196-165D-AF4C-B9D4-29114CAC6502}" destId="{92CC23A9-E8FA-A741-B41E-30E3AEF11E4E}" srcOrd="1" destOrd="0" presId="urn:microsoft.com/office/officeart/2008/layout/VerticalCurvedList"/>
    <dgm:cxn modelId="{05708A3E-F52B-AF4A-AE43-F224FF6707BF}" type="presParOf" srcId="{35BA8196-165D-AF4C-B9D4-29114CAC6502}" destId="{8C2AEE3E-5EBD-1243-8C5D-B21CDC2C99E2}" srcOrd="2" destOrd="0" presId="urn:microsoft.com/office/officeart/2008/layout/VerticalCurvedList"/>
    <dgm:cxn modelId="{CA3CB3A3-0465-C54C-A9CA-5FC5366ACF6B}" type="presParOf" srcId="{35BA8196-165D-AF4C-B9D4-29114CAC6502}" destId="{D397D7F7-C86B-6E47-8B90-82D4C1B0D3C4}" srcOrd="3" destOrd="0" presId="urn:microsoft.com/office/officeart/2008/layout/VerticalCurvedList"/>
    <dgm:cxn modelId="{E854A0A5-22C3-474D-A1AD-4B3BBCF7EBA4}" type="presParOf" srcId="{9D251949-EE52-CF48-A88A-D2D04C9922A6}" destId="{C008604B-1D87-6440-B5F4-460FD27DF255}" srcOrd="1" destOrd="0" presId="urn:microsoft.com/office/officeart/2008/layout/VerticalCurvedList"/>
    <dgm:cxn modelId="{B8FE86FC-AD21-5240-BD45-7B40EC01DCE8}" type="presParOf" srcId="{9D251949-EE52-CF48-A88A-D2D04C9922A6}" destId="{C26B00D5-DFB4-9445-AAE6-1C15EB3487FD}" srcOrd="2" destOrd="0" presId="urn:microsoft.com/office/officeart/2008/layout/VerticalCurvedList"/>
    <dgm:cxn modelId="{20ABFF21-117A-2F4B-9256-4EAAE81BE1A3}" type="presParOf" srcId="{C26B00D5-DFB4-9445-AAE6-1C15EB3487FD}" destId="{0E03E6E3-253F-C44E-B42B-C6094E55008C}" srcOrd="0" destOrd="0" presId="urn:microsoft.com/office/officeart/2008/layout/VerticalCurvedList"/>
    <dgm:cxn modelId="{0064CF4E-D423-364A-8637-5C61226E4ECA}" type="presParOf" srcId="{9D251949-EE52-CF48-A88A-D2D04C9922A6}" destId="{B56654F5-E4D6-0A45-81BE-154CEA1BAF35}" srcOrd="3" destOrd="0" presId="urn:microsoft.com/office/officeart/2008/layout/VerticalCurvedList"/>
    <dgm:cxn modelId="{B3A15A80-4E7E-2644-A1AE-7A4DB6DF4EEC}" type="presParOf" srcId="{9D251949-EE52-CF48-A88A-D2D04C9922A6}" destId="{C224D8A7-46F7-A74D-AFFA-A6A80E0BCB7A}" srcOrd="4" destOrd="0" presId="urn:microsoft.com/office/officeart/2008/layout/VerticalCurvedList"/>
    <dgm:cxn modelId="{68117808-5181-2741-9571-AD03F1F975CD}" type="presParOf" srcId="{C224D8A7-46F7-A74D-AFFA-A6A80E0BCB7A}" destId="{B71935CE-39E2-344C-A158-6B36ADCA447D}" srcOrd="0" destOrd="0" presId="urn:microsoft.com/office/officeart/2008/layout/VerticalCurvedList"/>
    <dgm:cxn modelId="{6C6B96BF-0DA8-7F4E-A4CA-9A096A00E755}" type="presParOf" srcId="{9D251949-EE52-CF48-A88A-D2D04C9922A6}" destId="{639C8868-C7C9-D643-9C22-753AA01320A3}" srcOrd="5" destOrd="0" presId="urn:microsoft.com/office/officeart/2008/layout/VerticalCurvedList"/>
    <dgm:cxn modelId="{0C448E19-7B06-2D46-8B7C-3CBF7CA74E5E}" type="presParOf" srcId="{9D251949-EE52-CF48-A88A-D2D04C9922A6}" destId="{23B9A95C-971F-8D47-B192-B889BBC4DE8F}" srcOrd="6" destOrd="0" presId="urn:microsoft.com/office/officeart/2008/layout/VerticalCurvedList"/>
    <dgm:cxn modelId="{19AD58AC-D124-6D45-8351-E532648142A6}" type="presParOf" srcId="{23B9A95C-971F-8D47-B192-B889BBC4DE8F}" destId="{72105327-668D-5741-8389-9DA3E7BAC0B1}" srcOrd="0" destOrd="0" presId="urn:microsoft.com/office/officeart/2008/layout/VerticalCurvedList"/>
    <dgm:cxn modelId="{0C3B0C46-D81F-7B4A-90A7-763769213A9B}" type="presParOf" srcId="{9D251949-EE52-CF48-A88A-D2D04C9922A6}" destId="{9C76788F-A0FF-4148-94AE-79208B587EC4}" srcOrd="7" destOrd="0" presId="urn:microsoft.com/office/officeart/2008/layout/VerticalCurvedList"/>
    <dgm:cxn modelId="{980BD901-9BB4-304B-9179-126B560BD353}" type="presParOf" srcId="{9D251949-EE52-CF48-A88A-D2D04C9922A6}" destId="{D43F7222-C4F0-FB42-99F0-F00F4FD67D8D}" srcOrd="8" destOrd="0" presId="urn:microsoft.com/office/officeart/2008/layout/VerticalCurvedList"/>
    <dgm:cxn modelId="{F7BF7AB6-A063-C042-AD2D-E1234A78F7F4}" type="presParOf" srcId="{D43F7222-C4F0-FB42-99F0-F00F4FD67D8D}" destId="{BA6D56CF-A687-7A47-B334-920184D94A2E}" srcOrd="0" destOrd="0" presId="urn:microsoft.com/office/officeart/2008/layout/VerticalCurvedList"/>
    <dgm:cxn modelId="{591093C5-AEFE-3C42-BE61-1236909AC449}" type="presParOf" srcId="{9D251949-EE52-CF48-A88A-D2D04C9922A6}" destId="{1EFD2F12-275E-F54B-8C03-F7FCF28CA35A}" srcOrd="9" destOrd="0" presId="urn:microsoft.com/office/officeart/2008/layout/VerticalCurvedList"/>
    <dgm:cxn modelId="{14DF4C9F-E2AC-614A-900F-61DB195ACB17}" type="presParOf" srcId="{9D251949-EE52-CF48-A88A-D2D04C9922A6}" destId="{F13DD26A-EE6D-3048-AD03-1BB524EC09E4}" srcOrd="10" destOrd="0" presId="urn:microsoft.com/office/officeart/2008/layout/VerticalCurvedList"/>
    <dgm:cxn modelId="{CFCC80B9-42FE-7045-9C97-FE2DEDB81EC0}" type="presParOf" srcId="{F13DD26A-EE6D-3048-AD03-1BB524EC09E4}" destId="{B3F86064-65D6-F444-B5A7-CF482314531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560457-CCDD-5E47-A54C-A1A51EE7D92D}" type="doc">
      <dgm:prSet loTypeId="urn:microsoft.com/office/officeart/2008/layout/BubblePicture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DCECF8E-31C8-2748-87A3-C75262DB0BDC}">
      <dgm:prSet phldrT="[Texte]"/>
      <dgm:spPr/>
      <dgm:t>
        <a:bodyPr/>
        <a:lstStyle/>
        <a:p>
          <a:r>
            <a:rPr lang="fr-FR" dirty="0"/>
            <a:t>Pétrole</a:t>
          </a:r>
        </a:p>
      </dgm:t>
    </dgm:pt>
    <dgm:pt modelId="{C0333E82-BBA1-3F4E-942E-58F198BCC8B2}" type="parTrans" cxnId="{BD1DE5B3-BF50-5840-BFB1-789CC22D84B6}">
      <dgm:prSet/>
      <dgm:spPr/>
      <dgm:t>
        <a:bodyPr/>
        <a:lstStyle/>
        <a:p>
          <a:endParaRPr lang="fr-FR"/>
        </a:p>
      </dgm:t>
    </dgm:pt>
    <dgm:pt modelId="{4940F3F0-9FA1-0546-B1CB-2A5FAA424A6B}" type="sibTrans" cxnId="{BD1DE5B3-BF50-5840-BFB1-789CC22D84B6}">
      <dgm:prSet/>
      <dgm:spPr>
        <a:blipFill rotWithShape="1">
          <a:blip xmlns:r="http://schemas.openxmlformats.org/officeDocument/2006/relationships" r:embed="rId1"/>
          <a:srcRect/>
          <a:stretch>
            <a:fillRect l="-42000" r="-42000"/>
          </a:stretch>
        </a:blipFill>
      </dgm:spPr>
      <dgm:t>
        <a:bodyPr/>
        <a:lstStyle/>
        <a:p>
          <a:endParaRPr lang="fr-FR"/>
        </a:p>
      </dgm:t>
    </dgm:pt>
    <dgm:pt modelId="{C68A5CF7-998E-1A48-B66E-53180C97469E}">
      <dgm:prSet phldrT="[Texte]"/>
      <dgm:spPr/>
      <dgm:t>
        <a:bodyPr/>
        <a:lstStyle/>
        <a:p>
          <a:r>
            <a:rPr lang="fr-FR" dirty="0"/>
            <a:t>Circuits Imprimés</a:t>
          </a:r>
        </a:p>
      </dgm:t>
    </dgm:pt>
    <dgm:pt modelId="{B9CEBA02-11C3-6946-9954-075E36AD6AEF}" type="parTrans" cxnId="{53DD6B67-C543-9C4D-B72A-8C3E5C26F275}">
      <dgm:prSet/>
      <dgm:spPr/>
      <dgm:t>
        <a:bodyPr/>
        <a:lstStyle/>
        <a:p>
          <a:endParaRPr lang="fr-FR"/>
        </a:p>
      </dgm:t>
    </dgm:pt>
    <dgm:pt modelId="{25459C94-B17F-FD4C-AF6B-A207220B8CC5}" type="sibTrans" cxnId="{53DD6B67-C543-9C4D-B72A-8C3E5C26F275}">
      <dgm:prSet/>
      <dgm:spPr>
        <a:blipFill rotWithShape="1">
          <a:blip xmlns:r="http://schemas.openxmlformats.org/officeDocument/2006/relationships" r:embed="rId2"/>
          <a:srcRect/>
          <a:stretch>
            <a:fillRect l="-30000" r="-30000"/>
          </a:stretch>
        </a:blipFill>
      </dgm:spPr>
      <dgm:t>
        <a:bodyPr/>
        <a:lstStyle/>
        <a:p>
          <a:endParaRPr lang="fr-FR"/>
        </a:p>
      </dgm:t>
    </dgm:pt>
    <dgm:pt modelId="{122F4F0E-9C17-094F-AB57-42F79053CE02}">
      <dgm:prSet phldrT="[Texte]"/>
      <dgm:spPr/>
      <dgm:t>
        <a:bodyPr/>
        <a:lstStyle/>
        <a:p>
          <a:r>
            <a:rPr lang="fr-FR" dirty="0"/>
            <a:t>Voitures</a:t>
          </a:r>
        </a:p>
      </dgm:t>
    </dgm:pt>
    <dgm:pt modelId="{E150DA56-7B4D-D74D-AC4A-1CF854552C4C}" type="parTrans" cxnId="{68ADF491-4E04-B841-A890-41276C437A0A}">
      <dgm:prSet/>
      <dgm:spPr/>
      <dgm:t>
        <a:bodyPr/>
        <a:lstStyle/>
        <a:p>
          <a:endParaRPr lang="fr-FR"/>
        </a:p>
      </dgm:t>
    </dgm:pt>
    <dgm:pt modelId="{95E1FEB8-D81A-D64D-BCF8-F9169392D653}" type="sibTrans" cxnId="{68ADF491-4E04-B841-A890-41276C437A0A}">
      <dgm:prSet/>
      <dgm:spPr>
        <a:blipFill rotWithShape="1">
          <a:blip xmlns:r="http://schemas.openxmlformats.org/officeDocument/2006/relationships" r:embed="rId3"/>
          <a:srcRect/>
          <a:stretch>
            <a:fillRect l="-56000" r="-56000"/>
          </a:stretch>
        </a:blipFill>
      </dgm:spPr>
      <dgm:t>
        <a:bodyPr/>
        <a:lstStyle/>
        <a:p>
          <a:endParaRPr lang="fr-FR"/>
        </a:p>
      </dgm:t>
    </dgm:pt>
    <dgm:pt modelId="{694F08AF-3AF4-7D4F-88B7-F1421A9F859C}">
      <dgm:prSet phldrT="[Texte]"/>
      <dgm:spPr/>
      <dgm:t>
        <a:bodyPr/>
        <a:lstStyle/>
        <a:p>
          <a:r>
            <a:rPr lang="fr-FR" dirty="0"/>
            <a:t>Viande</a:t>
          </a:r>
        </a:p>
      </dgm:t>
    </dgm:pt>
    <dgm:pt modelId="{BA816FAF-4AFC-8E4B-BD1E-4D0BB5900457}" type="parTrans" cxnId="{337D6C67-6F66-6A45-AA02-3B9C7A37E2A0}">
      <dgm:prSet/>
      <dgm:spPr/>
      <dgm:t>
        <a:bodyPr/>
        <a:lstStyle/>
        <a:p>
          <a:endParaRPr lang="fr-FR"/>
        </a:p>
      </dgm:t>
    </dgm:pt>
    <dgm:pt modelId="{43082059-0D73-AA49-900B-EB8DC92A1AF7}" type="sibTrans" cxnId="{337D6C67-6F66-6A45-AA02-3B9C7A37E2A0}">
      <dgm:prSet/>
      <dgm:spPr>
        <a:blipFill rotWithShape="1">
          <a:blip xmlns:r="http://schemas.openxmlformats.org/officeDocument/2006/relationships" r:embed="rId4"/>
          <a:srcRect/>
          <a:stretch>
            <a:fillRect l="-25000" r="-25000"/>
          </a:stretch>
        </a:blipFill>
      </dgm:spPr>
      <dgm:t>
        <a:bodyPr/>
        <a:lstStyle/>
        <a:p>
          <a:endParaRPr lang="fr-FR"/>
        </a:p>
      </dgm:t>
    </dgm:pt>
    <dgm:pt modelId="{2D127719-CD11-AC46-B210-929E7C2BD58E}" type="pres">
      <dgm:prSet presAssocID="{8B560457-CCDD-5E47-A54C-A1A51EE7D92D}" presName="Name0" presStyleCnt="0">
        <dgm:presLayoutVars>
          <dgm:chMax val="8"/>
          <dgm:chPref val="8"/>
          <dgm:dir/>
        </dgm:presLayoutVars>
      </dgm:prSet>
      <dgm:spPr/>
    </dgm:pt>
    <dgm:pt modelId="{63B5178A-F768-084F-ADC3-A1EF19208FCF}" type="pres">
      <dgm:prSet presAssocID="{7DCECF8E-31C8-2748-87A3-C75262DB0BDC}" presName="parent_text_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98FA84EA-BA51-C34D-A3AA-973A7503E90A}" type="pres">
      <dgm:prSet presAssocID="{7DCECF8E-31C8-2748-87A3-C75262DB0BDC}" presName="image_accent_1" presStyleCnt="0"/>
      <dgm:spPr/>
    </dgm:pt>
    <dgm:pt modelId="{CF8DBDE9-D3AA-CC44-AE98-DB77E3E204F0}" type="pres">
      <dgm:prSet presAssocID="{7DCECF8E-31C8-2748-87A3-C75262DB0BDC}" presName="imageAccentRepeatNode" presStyleLbl="alignNode1" presStyleIdx="0" presStyleCnt="8"/>
      <dgm:spPr/>
    </dgm:pt>
    <dgm:pt modelId="{FC000DC1-9138-8F44-882D-17DB95FE259A}" type="pres">
      <dgm:prSet presAssocID="{7DCECF8E-31C8-2748-87A3-C75262DB0BDC}" presName="accent_1" presStyleLbl="alignNode1" presStyleIdx="1" presStyleCnt="8"/>
      <dgm:spPr/>
    </dgm:pt>
    <dgm:pt modelId="{F179A117-D177-6A43-8DD1-984B8B36AED5}" type="pres">
      <dgm:prSet presAssocID="{4940F3F0-9FA1-0546-B1CB-2A5FAA424A6B}" presName="image_1" presStyleCnt="0"/>
      <dgm:spPr/>
    </dgm:pt>
    <dgm:pt modelId="{60CF3F91-2B1B-9346-8D8F-E0F14A8F2D12}" type="pres">
      <dgm:prSet presAssocID="{4940F3F0-9FA1-0546-B1CB-2A5FAA424A6B}" presName="imageRepeatNode" presStyleLbl="fgImgPlace1" presStyleIdx="0" presStyleCnt="4"/>
      <dgm:spPr/>
    </dgm:pt>
    <dgm:pt modelId="{05E3F295-8BAC-DA47-8A27-D689FB47EB3D}" type="pres">
      <dgm:prSet presAssocID="{122F4F0E-9C17-094F-AB57-42F79053CE02}" presName="parent_text_2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D748291A-2543-4D4B-9058-AD383E252440}" type="pres">
      <dgm:prSet presAssocID="{122F4F0E-9C17-094F-AB57-42F79053CE02}" presName="image_accent_2" presStyleCnt="0"/>
      <dgm:spPr/>
    </dgm:pt>
    <dgm:pt modelId="{2413FCF6-4A1E-0B44-86C5-827D9DB9F73B}" type="pres">
      <dgm:prSet presAssocID="{122F4F0E-9C17-094F-AB57-42F79053CE02}" presName="imageAccentRepeatNode" presStyleLbl="alignNode1" presStyleIdx="2" presStyleCnt="8"/>
      <dgm:spPr/>
    </dgm:pt>
    <dgm:pt modelId="{29CFCF21-2A4E-804F-ADC4-A7BB55B240A3}" type="pres">
      <dgm:prSet presAssocID="{95E1FEB8-D81A-D64D-BCF8-F9169392D653}" presName="image_2" presStyleCnt="0"/>
      <dgm:spPr/>
    </dgm:pt>
    <dgm:pt modelId="{8B8B6D65-1A80-9B48-AABF-397413EC3191}" type="pres">
      <dgm:prSet presAssocID="{95E1FEB8-D81A-D64D-BCF8-F9169392D653}" presName="imageRepeatNode" presStyleLbl="fgImgPlace1" presStyleIdx="1" presStyleCnt="4"/>
      <dgm:spPr/>
    </dgm:pt>
    <dgm:pt modelId="{6A235697-1957-7847-BD43-CC263CC38DFC}" type="pres">
      <dgm:prSet presAssocID="{C68A5CF7-998E-1A48-B66E-53180C97469E}" presName="image_accent_3" presStyleCnt="0"/>
      <dgm:spPr/>
    </dgm:pt>
    <dgm:pt modelId="{A614F9F5-64AC-C74D-8D3B-887E370E5F1D}" type="pres">
      <dgm:prSet presAssocID="{C68A5CF7-998E-1A48-B66E-53180C97469E}" presName="imageAccentRepeatNode" presStyleLbl="alignNode1" presStyleIdx="3" presStyleCnt="8"/>
      <dgm:spPr/>
    </dgm:pt>
    <dgm:pt modelId="{B0F4B699-BB9C-274A-B344-9FCA58806ECB}" type="pres">
      <dgm:prSet presAssocID="{C68A5CF7-998E-1A48-B66E-53180C97469E}" presName="parent_text_3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09F5B5D-F0B9-E444-9A4D-A64C045695F7}" type="pres">
      <dgm:prSet presAssocID="{C68A5CF7-998E-1A48-B66E-53180C97469E}" presName="accent_2" presStyleLbl="alignNode1" presStyleIdx="4" presStyleCnt="8"/>
      <dgm:spPr/>
    </dgm:pt>
    <dgm:pt modelId="{3D38FCEE-4069-C041-AFF0-6DAD603772B5}" type="pres">
      <dgm:prSet presAssocID="{C68A5CF7-998E-1A48-B66E-53180C97469E}" presName="accent_3" presStyleLbl="alignNode1" presStyleIdx="5" presStyleCnt="8"/>
      <dgm:spPr/>
    </dgm:pt>
    <dgm:pt modelId="{8622E714-EA14-C647-AE7A-499037A8F905}" type="pres">
      <dgm:prSet presAssocID="{25459C94-B17F-FD4C-AF6B-A207220B8CC5}" presName="image_3" presStyleCnt="0"/>
      <dgm:spPr/>
    </dgm:pt>
    <dgm:pt modelId="{5DACB08F-71A4-954B-86C0-A0BB8DF87686}" type="pres">
      <dgm:prSet presAssocID="{25459C94-B17F-FD4C-AF6B-A207220B8CC5}" presName="imageRepeatNode" presStyleLbl="fgImgPlace1" presStyleIdx="2" presStyleCnt="4"/>
      <dgm:spPr/>
    </dgm:pt>
    <dgm:pt modelId="{2ADC5F69-7A80-3642-99AE-DC88C67BD464}" type="pres">
      <dgm:prSet presAssocID="{694F08AF-3AF4-7D4F-88B7-F1421A9F859C}" presName="image_accent_4" presStyleCnt="0"/>
      <dgm:spPr/>
    </dgm:pt>
    <dgm:pt modelId="{3967E37C-170D-9546-A4D9-E1524E3F06BA}" type="pres">
      <dgm:prSet presAssocID="{694F08AF-3AF4-7D4F-88B7-F1421A9F859C}" presName="imageAccentRepeatNode" presStyleLbl="alignNode1" presStyleIdx="6" presStyleCnt="8"/>
      <dgm:spPr/>
    </dgm:pt>
    <dgm:pt modelId="{1408C43E-64A6-B145-B56C-A1758B349E0D}" type="pres">
      <dgm:prSet presAssocID="{694F08AF-3AF4-7D4F-88B7-F1421A9F859C}" presName="parent_text_4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112FCE15-D861-0F49-87DC-E33CC89A9281}" type="pres">
      <dgm:prSet presAssocID="{694F08AF-3AF4-7D4F-88B7-F1421A9F859C}" presName="accent_4" presStyleLbl="alignNode1" presStyleIdx="7" presStyleCnt="8"/>
      <dgm:spPr/>
    </dgm:pt>
    <dgm:pt modelId="{2C94396E-5EE3-F04C-8C0B-7FCB3DFC5330}" type="pres">
      <dgm:prSet presAssocID="{43082059-0D73-AA49-900B-EB8DC92A1AF7}" presName="image_4" presStyleCnt="0"/>
      <dgm:spPr/>
    </dgm:pt>
    <dgm:pt modelId="{BCBD49FE-E307-FE40-8841-030B819FDA39}" type="pres">
      <dgm:prSet presAssocID="{43082059-0D73-AA49-900B-EB8DC92A1AF7}" presName="imageRepeatNode" presStyleLbl="fgImgPlace1" presStyleIdx="3" presStyleCnt="4"/>
      <dgm:spPr/>
    </dgm:pt>
  </dgm:ptLst>
  <dgm:cxnLst>
    <dgm:cxn modelId="{6C1FCF02-22D5-1044-A213-BD92730D37ED}" type="presOf" srcId="{25459C94-B17F-FD4C-AF6B-A207220B8CC5}" destId="{5DACB08F-71A4-954B-86C0-A0BB8DF87686}" srcOrd="0" destOrd="0" presId="urn:microsoft.com/office/officeart/2008/layout/BubblePictureList"/>
    <dgm:cxn modelId="{B7BE3D26-FED4-2243-A55A-BCFC87E70EBD}" type="presOf" srcId="{7DCECF8E-31C8-2748-87A3-C75262DB0BDC}" destId="{63B5178A-F768-084F-ADC3-A1EF19208FCF}" srcOrd="0" destOrd="0" presId="urn:microsoft.com/office/officeart/2008/layout/BubblePictureList"/>
    <dgm:cxn modelId="{6F0D8539-7B86-324B-9863-7011D2AF03AE}" type="presOf" srcId="{8B560457-CCDD-5E47-A54C-A1A51EE7D92D}" destId="{2D127719-CD11-AC46-B210-929E7C2BD58E}" srcOrd="0" destOrd="0" presId="urn:microsoft.com/office/officeart/2008/layout/BubblePictureList"/>
    <dgm:cxn modelId="{4CBAE745-FE5E-4442-9A13-8E0864379FC8}" type="presOf" srcId="{694F08AF-3AF4-7D4F-88B7-F1421A9F859C}" destId="{1408C43E-64A6-B145-B56C-A1758B349E0D}" srcOrd="0" destOrd="0" presId="urn:microsoft.com/office/officeart/2008/layout/BubblePictureList"/>
    <dgm:cxn modelId="{37BDA952-0DA6-6149-9C9A-08BE5F8EB3C9}" type="presOf" srcId="{43082059-0D73-AA49-900B-EB8DC92A1AF7}" destId="{BCBD49FE-E307-FE40-8841-030B819FDA39}" srcOrd="0" destOrd="0" presId="urn:microsoft.com/office/officeart/2008/layout/BubblePictureList"/>
    <dgm:cxn modelId="{774F8E5D-A657-F844-AAFC-CACC58075028}" type="presOf" srcId="{4940F3F0-9FA1-0546-B1CB-2A5FAA424A6B}" destId="{60CF3F91-2B1B-9346-8D8F-E0F14A8F2D12}" srcOrd="0" destOrd="0" presId="urn:microsoft.com/office/officeart/2008/layout/BubblePictureList"/>
    <dgm:cxn modelId="{53DD6B67-C543-9C4D-B72A-8C3E5C26F275}" srcId="{8B560457-CCDD-5E47-A54C-A1A51EE7D92D}" destId="{C68A5CF7-998E-1A48-B66E-53180C97469E}" srcOrd="2" destOrd="0" parTransId="{B9CEBA02-11C3-6946-9954-075E36AD6AEF}" sibTransId="{25459C94-B17F-FD4C-AF6B-A207220B8CC5}"/>
    <dgm:cxn modelId="{337D6C67-6F66-6A45-AA02-3B9C7A37E2A0}" srcId="{8B560457-CCDD-5E47-A54C-A1A51EE7D92D}" destId="{694F08AF-3AF4-7D4F-88B7-F1421A9F859C}" srcOrd="3" destOrd="0" parTransId="{BA816FAF-4AFC-8E4B-BD1E-4D0BB5900457}" sibTransId="{43082059-0D73-AA49-900B-EB8DC92A1AF7}"/>
    <dgm:cxn modelId="{68ADF491-4E04-B841-A890-41276C437A0A}" srcId="{8B560457-CCDD-5E47-A54C-A1A51EE7D92D}" destId="{122F4F0E-9C17-094F-AB57-42F79053CE02}" srcOrd="1" destOrd="0" parTransId="{E150DA56-7B4D-D74D-AC4A-1CF854552C4C}" sibTransId="{95E1FEB8-D81A-D64D-BCF8-F9169392D653}"/>
    <dgm:cxn modelId="{87814CAB-55EC-554E-877E-977F77F9D5DF}" type="presOf" srcId="{95E1FEB8-D81A-D64D-BCF8-F9169392D653}" destId="{8B8B6D65-1A80-9B48-AABF-397413EC3191}" srcOrd="0" destOrd="0" presId="urn:microsoft.com/office/officeart/2008/layout/BubblePictureList"/>
    <dgm:cxn modelId="{BD1DE5B3-BF50-5840-BFB1-789CC22D84B6}" srcId="{8B560457-CCDD-5E47-A54C-A1A51EE7D92D}" destId="{7DCECF8E-31C8-2748-87A3-C75262DB0BDC}" srcOrd="0" destOrd="0" parTransId="{C0333E82-BBA1-3F4E-942E-58F198BCC8B2}" sibTransId="{4940F3F0-9FA1-0546-B1CB-2A5FAA424A6B}"/>
    <dgm:cxn modelId="{980260C2-0DF6-684B-968D-88C0836F523F}" type="presOf" srcId="{122F4F0E-9C17-094F-AB57-42F79053CE02}" destId="{05E3F295-8BAC-DA47-8A27-D689FB47EB3D}" srcOrd="0" destOrd="0" presId="urn:microsoft.com/office/officeart/2008/layout/BubblePictureList"/>
    <dgm:cxn modelId="{413F34F1-F513-C040-9A2F-FFB53F0F390C}" type="presOf" srcId="{C68A5CF7-998E-1A48-B66E-53180C97469E}" destId="{B0F4B699-BB9C-274A-B344-9FCA58806ECB}" srcOrd="0" destOrd="0" presId="urn:microsoft.com/office/officeart/2008/layout/BubblePictureList"/>
    <dgm:cxn modelId="{6E94A01C-4FC0-8E49-B976-8D969F312658}" type="presParOf" srcId="{2D127719-CD11-AC46-B210-929E7C2BD58E}" destId="{63B5178A-F768-084F-ADC3-A1EF19208FCF}" srcOrd="0" destOrd="0" presId="urn:microsoft.com/office/officeart/2008/layout/BubblePictureList"/>
    <dgm:cxn modelId="{AC754E3F-B95E-BF4E-93EA-72C3BCFFC06D}" type="presParOf" srcId="{2D127719-CD11-AC46-B210-929E7C2BD58E}" destId="{98FA84EA-BA51-C34D-A3AA-973A7503E90A}" srcOrd="1" destOrd="0" presId="urn:microsoft.com/office/officeart/2008/layout/BubblePictureList"/>
    <dgm:cxn modelId="{3AB50FE7-6E23-D046-ABEF-335A29460828}" type="presParOf" srcId="{98FA84EA-BA51-C34D-A3AA-973A7503E90A}" destId="{CF8DBDE9-D3AA-CC44-AE98-DB77E3E204F0}" srcOrd="0" destOrd="0" presId="urn:microsoft.com/office/officeart/2008/layout/BubblePictureList"/>
    <dgm:cxn modelId="{CD882B93-2B75-F140-AEE2-7F711E4AC544}" type="presParOf" srcId="{2D127719-CD11-AC46-B210-929E7C2BD58E}" destId="{FC000DC1-9138-8F44-882D-17DB95FE259A}" srcOrd="2" destOrd="0" presId="urn:microsoft.com/office/officeart/2008/layout/BubblePictureList"/>
    <dgm:cxn modelId="{91A09D11-77B1-1B4A-BEBC-1A955B8FF494}" type="presParOf" srcId="{2D127719-CD11-AC46-B210-929E7C2BD58E}" destId="{F179A117-D177-6A43-8DD1-984B8B36AED5}" srcOrd="3" destOrd="0" presId="urn:microsoft.com/office/officeart/2008/layout/BubblePictureList"/>
    <dgm:cxn modelId="{C7D121B1-931F-B849-8296-545C1A566047}" type="presParOf" srcId="{F179A117-D177-6A43-8DD1-984B8B36AED5}" destId="{60CF3F91-2B1B-9346-8D8F-E0F14A8F2D12}" srcOrd="0" destOrd="0" presId="urn:microsoft.com/office/officeart/2008/layout/BubblePictureList"/>
    <dgm:cxn modelId="{AFCBFBD4-5A31-634C-B4D6-1942B5C8C51A}" type="presParOf" srcId="{2D127719-CD11-AC46-B210-929E7C2BD58E}" destId="{05E3F295-8BAC-DA47-8A27-D689FB47EB3D}" srcOrd="4" destOrd="0" presId="urn:microsoft.com/office/officeart/2008/layout/BubblePictureList"/>
    <dgm:cxn modelId="{26ED2C50-683F-7D42-AB33-0533ED6DE04C}" type="presParOf" srcId="{2D127719-CD11-AC46-B210-929E7C2BD58E}" destId="{D748291A-2543-4D4B-9058-AD383E252440}" srcOrd="5" destOrd="0" presId="urn:microsoft.com/office/officeart/2008/layout/BubblePictureList"/>
    <dgm:cxn modelId="{4A0EF7FF-E3ED-A24F-A17B-2F111DB3ACC2}" type="presParOf" srcId="{D748291A-2543-4D4B-9058-AD383E252440}" destId="{2413FCF6-4A1E-0B44-86C5-827D9DB9F73B}" srcOrd="0" destOrd="0" presId="urn:microsoft.com/office/officeart/2008/layout/BubblePictureList"/>
    <dgm:cxn modelId="{1C158B40-CD51-6840-9E5D-4FF08BDC54C3}" type="presParOf" srcId="{2D127719-CD11-AC46-B210-929E7C2BD58E}" destId="{29CFCF21-2A4E-804F-ADC4-A7BB55B240A3}" srcOrd="6" destOrd="0" presId="urn:microsoft.com/office/officeart/2008/layout/BubblePictureList"/>
    <dgm:cxn modelId="{791CE5B3-3F39-944E-8CFE-8BA7B7763521}" type="presParOf" srcId="{29CFCF21-2A4E-804F-ADC4-A7BB55B240A3}" destId="{8B8B6D65-1A80-9B48-AABF-397413EC3191}" srcOrd="0" destOrd="0" presId="urn:microsoft.com/office/officeart/2008/layout/BubblePictureList"/>
    <dgm:cxn modelId="{42249981-325D-A247-AE08-76A7735F9835}" type="presParOf" srcId="{2D127719-CD11-AC46-B210-929E7C2BD58E}" destId="{6A235697-1957-7847-BD43-CC263CC38DFC}" srcOrd="7" destOrd="0" presId="urn:microsoft.com/office/officeart/2008/layout/BubblePictureList"/>
    <dgm:cxn modelId="{AA2445ED-FB08-6649-8E22-AD0FA8FBF3FC}" type="presParOf" srcId="{6A235697-1957-7847-BD43-CC263CC38DFC}" destId="{A614F9F5-64AC-C74D-8D3B-887E370E5F1D}" srcOrd="0" destOrd="0" presId="urn:microsoft.com/office/officeart/2008/layout/BubblePictureList"/>
    <dgm:cxn modelId="{8603A7ED-E7F5-AA4E-B8E1-9574CBC64AE1}" type="presParOf" srcId="{2D127719-CD11-AC46-B210-929E7C2BD58E}" destId="{B0F4B699-BB9C-274A-B344-9FCA58806ECB}" srcOrd="8" destOrd="0" presId="urn:microsoft.com/office/officeart/2008/layout/BubblePictureList"/>
    <dgm:cxn modelId="{57262684-FA29-E442-A629-520028A26833}" type="presParOf" srcId="{2D127719-CD11-AC46-B210-929E7C2BD58E}" destId="{909F5B5D-F0B9-E444-9A4D-A64C045695F7}" srcOrd="9" destOrd="0" presId="urn:microsoft.com/office/officeart/2008/layout/BubblePictureList"/>
    <dgm:cxn modelId="{9188A163-97D5-3A4C-9BFD-DD56015B84AE}" type="presParOf" srcId="{2D127719-CD11-AC46-B210-929E7C2BD58E}" destId="{3D38FCEE-4069-C041-AFF0-6DAD603772B5}" srcOrd="10" destOrd="0" presId="urn:microsoft.com/office/officeart/2008/layout/BubblePictureList"/>
    <dgm:cxn modelId="{D8576EA3-6DBE-C646-92AD-12B0C65C08E6}" type="presParOf" srcId="{2D127719-CD11-AC46-B210-929E7C2BD58E}" destId="{8622E714-EA14-C647-AE7A-499037A8F905}" srcOrd="11" destOrd="0" presId="urn:microsoft.com/office/officeart/2008/layout/BubblePictureList"/>
    <dgm:cxn modelId="{591941BC-F857-6B41-9819-691239852784}" type="presParOf" srcId="{8622E714-EA14-C647-AE7A-499037A8F905}" destId="{5DACB08F-71A4-954B-86C0-A0BB8DF87686}" srcOrd="0" destOrd="0" presId="urn:microsoft.com/office/officeart/2008/layout/BubblePictureList"/>
    <dgm:cxn modelId="{BD005341-DAE8-3C43-A032-BD2B18DA27D0}" type="presParOf" srcId="{2D127719-CD11-AC46-B210-929E7C2BD58E}" destId="{2ADC5F69-7A80-3642-99AE-DC88C67BD464}" srcOrd="12" destOrd="0" presId="urn:microsoft.com/office/officeart/2008/layout/BubblePictureList"/>
    <dgm:cxn modelId="{9F6A21AC-B8B4-904C-8166-C3E276AD4A1B}" type="presParOf" srcId="{2ADC5F69-7A80-3642-99AE-DC88C67BD464}" destId="{3967E37C-170D-9546-A4D9-E1524E3F06BA}" srcOrd="0" destOrd="0" presId="urn:microsoft.com/office/officeart/2008/layout/BubblePictureList"/>
    <dgm:cxn modelId="{7D1C0881-DFB2-2F4B-A277-4D17082AFBAA}" type="presParOf" srcId="{2D127719-CD11-AC46-B210-929E7C2BD58E}" destId="{1408C43E-64A6-B145-B56C-A1758B349E0D}" srcOrd="13" destOrd="0" presId="urn:microsoft.com/office/officeart/2008/layout/BubblePictureList"/>
    <dgm:cxn modelId="{AB6F4770-EAEC-EA43-B1B1-86845E919469}" type="presParOf" srcId="{2D127719-CD11-AC46-B210-929E7C2BD58E}" destId="{112FCE15-D861-0F49-87DC-E33CC89A9281}" srcOrd="14" destOrd="0" presId="urn:microsoft.com/office/officeart/2008/layout/BubblePictureList"/>
    <dgm:cxn modelId="{CD1A3EE1-660B-C440-A1C7-392159D77F59}" type="presParOf" srcId="{2D127719-CD11-AC46-B210-929E7C2BD58E}" destId="{2C94396E-5EE3-F04C-8C0B-7FCB3DFC5330}" srcOrd="15" destOrd="0" presId="urn:microsoft.com/office/officeart/2008/layout/BubblePictureList"/>
    <dgm:cxn modelId="{807508D4-62A5-9346-8B3E-49F35F69EC68}" type="presParOf" srcId="{2C94396E-5EE3-F04C-8C0B-7FCB3DFC5330}" destId="{BCBD49FE-E307-FE40-8841-030B819FDA39}" srcOrd="0" destOrd="0" presId="urn:microsoft.com/office/officeart/2008/layout/BubblePictur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F0CA3D9-367F-C04D-B389-DB915012A9BB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CB292E1-1304-3242-83BB-B3CE96E8B7C9}">
      <dgm:prSet phldrT="[Texte]"/>
      <dgm:spPr/>
      <dgm:t>
        <a:bodyPr/>
        <a:lstStyle/>
        <a:p>
          <a:r>
            <a:rPr lang="fr-FR" dirty="0"/>
            <a:t>Chine</a:t>
          </a:r>
        </a:p>
      </dgm:t>
    </dgm:pt>
    <dgm:pt modelId="{E9B5FF82-9C9B-6E49-AEA1-F8EB367810BB}" type="parTrans" cxnId="{3CBC7203-F69C-5648-A157-369DCDDA06E2}">
      <dgm:prSet/>
      <dgm:spPr/>
      <dgm:t>
        <a:bodyPr/>
        <a:lstStyle/>
        <a:p>
          <a:endParaRPr lang="fr-FR"/>
        </a:p>
      </dgm:t>
    </dgm:pt>
    <dgm:pt modelId="{BDD270F2-E763-4346-896D-96AC33EDC199}" type="sibTrans" cxnId="{3CBC7203-F69C-5648-A157-369DCDDA06E2}">
      <dgm:prSet/>
      <dgm:spPr/>
      <dgm:t>
        <a:bodyPr/>
        <a:lstStyle/>
        <a:p>
          <a:endParaRPr lang="fr-FR"/>
        </a:p>
      </dgm:t>
    </dgm:pt>
    <dgm:pt modelId="{50DE1C07-F73B-BE4A-BC24-F3940C10CEBD}">
      <dgm:prSet phldrT="[Texte]"/>
      <dgm:spPr/>
      <dgm:t>
        <a:bodyPr/>
        <a:lstStyle/>
        <a:p>
          <a:r>
            <a:rPr lang="fr-FR" dirty="0"/>
            <a:t>Vietnam</a:t>
          </a:r>
        </a:p>
      </dgm:t>
    </dgm:pt>
    <dgm:pt modelId="{68FC3589-D358-344B-A9FC-6A91CADEBE9F}" type="parTrans" cxnId="{04F47A64-8F75-4346-BC68-9A35D69BCB51}">
      <dgm:prSet/>
      <dgm:spPr/>
      <dgm:t>
        <a:bodyPr/>
        <a:lstStyle/>
        <a:p>
          <a:endParaRPr lang="fr-FR"/>
        </a:p>
      </dgm:t>
    </dgm:pt>
    <dgm:pt modelId="{2A9C703D-25A9-FA47-8130-096B969F0CF0}" type="sibTrans" cxnId="{04F47A64-8F75-4346-BC68-9A35D69BCB51}">
      <dgm:prSet/>
      <dgm:spPr/>
      <dgm:t>
        <a:bodyPr/>
        <a:lstStyle/>
        <a:p>
          <a:endParaRPr lang="fr-FR"/>
        </a:p>
      </dgm:t>
    </dgm:pt>
    <dgm:pt modelId="{DAC6D68E-191A-0D4D-B797-5D9E07488E3C}">
      <dgm:prSet phldrT="[Texte]"/>
      <dgm:spPr/>
      <dgm:t>
        <a:bodyPr/>
        <a:lstStyle/>
        <a:p>
          <a:r>
            <a:rPr lang="fr-FR" dirty="0"/>
            <a:t>Etats-Unis</a:t>
          </a:r>
        </a:p>
      </dgm:t>
    </dgm:pt>
    <dgm:pt modelId="{28E5256C-A424-604F-8398-EF2066838134}" type="parTrans" cxnId="{B602E677-07A1-064D-B230-6A0E6D02F653}">
      <dgm:prSet/>
      <dgm:spPr/>
      <dgm:t>
        <a:bodyPr/>
        <a:lstStyle/>
        <a:p>
          <a:endParaRPr lang="fr-FR"/>
        </a:p>
      </dgm:t>
    </dgm:pt>
    <dgm:pt modelId="{D74E13AB-1F61-E243-935E-45A0B53624FB}" type="sibTrans" cxnId="{B602E677-07A1-064D-B230-6A0E6D02F653}">
      <dgm:prSet/>
      <dgm:spPr/>
      <dgm:t>
        <a:bodyPr/>
        <a:lstStyle/>
        <a:p>
          <a:endParaRPr lang="fr-FR"/>
        </a:p>
      </dgm:t>
    </dgm:pt>
    <dgm:pt modelId="{4062D508-FAA2-FE40-B0E2-1FAD1CFCE697}">
      <dgm:prSet phldrT="[Texte]"/>
      <dgm:spPr/>
      <dgm:t>
        <a:bodyPr/>
        <a:lstStyle/>
        <a:p>
          <a:r>
            <a:rPr lang="fr-FR" dirty="0"/>
            <a:t>Hong Kong</a:t>
          </a:r>
        </a:p>
      </dgm:t>
    </dgm:pt>
    <dgm:pt modelId="{2EFFD4F9-5FCC-5A46-A348-FD5A9106D8AD}" type="parTrans" cxnId="{A931116C-FFF4-A547-94D7-3FD6FC6BC337}">
      <dgm:prSet/>
      <dgm:spPr/>
    </dgm:pt>
    <dgm:pt modelId="{4C248464-BDB4-264B-AA4A-3EF3BE6D6DAE}" type="sibTrans" cxnId="{A931116C-FFF4-A547-94D7-3FD6FC6BC337}">
      <dgm:prSet/>
      <dgm:spPr/>
    </dgm:pt>
    <dgm:pt modelId="{61FB1E03-A1E6-2845-B2EA-30A61BFF07B3}">
      <dgm:prSet phldrT="[Texte]"/>
      <dgm:spPr/>
      <dgm:t>
        <a:bodyPr/>
        <a:lstStyle/>
        <a:p>
          <a:r>
            <a:rPr lang="fr-FR" dirty="0"/>
            <a:t>Japon</a:t>
          </a:r>
        </a:p>
      </dgm:t>
    </dgm:pt>
    <dgm:pt modelId="{324B4944-E210-F146-914B-A0E07DFEC56A}" type="parTrans" cxnId="{368CA139-6B21-824D-A05E-64F659B8BCD6}">
      <dgm:prSet/>
      <dgm:spPr/>
    </dgm:pt>
    <dgm:pt modelId="{F7724CB7-4D3F-B345-AECF-1CA071DCDFA1}" type="sibTrans" cxnId="{368CA139-6B21-824D-A05E-64F659B8BCD6}">
      <dgm:prSet/>
      <dgm:spPr/>
    </dgm:pt>
    <dgm:pt modelId="{59943D44-A496-404D-8E10-0B4A93C1F96B}" type="pres">
      <dgm:prSet presAssocID="{BF0CA3D9-367F-C04D-B389-DB915012A9BB}" presName="Name0" presStyleCnt="0">
        <dgm:presLayoutVars>
          <dgm:chMax val="7"/>
          <dgm:chPref val="7"/>
          <dgm:dir/>
        </dgm:presLayoutVars>
      </dgm:prSet>
      <dgm:spPr/>
    </dgm:pt>
    <dgm:pt modelId="{9D251949-EE52-CF48-A88A-D2D04C9922A6}" type="pres">
      <dgm:prSet presAssocID="{BF0CA3D9-367F-C04D-B389-DB915012A9BB}" presName="Name1" presStyleCnt="0"/>
      <dgm:spPr/>
    </dgm:pt>
    <dgm:pt modelId="{35BA8196-165D-AF4C-B9D4-29114CAC6502}" type="pres">
      <dgm:prSet presAssocID="{BF0CA3D9-367F-C04D-B389-DB915012A9BB}" presName="cycle" presStyleCnt="0"/>
      <dgm:spPr/>
    </dgm:pt>
    <dgm:pt modelId="{9B23BE53-B32E-3741-B0A2-6D09DD1181C6}" type="pres">
      <dgm:prSet presAssocID="{BF0CA3D9-367F-C04D-B389-DB915012A9BB}" presName="srcNode" presStyleLbl="node1" presStyleIdx="0" presStyleCnt="5"/>
      <dgm:spPr/>
    </dgm:pt>
    <dgm:pt modelId="{92CC23A9-E8FA-A741-B41E-30E3AEF11E4E}" type="pres">
      <dgm:prSet presAssocID="{BF0CA3D9-367F-C04D-B389-DB915012A9BB}" presName="conn" presStyleLbl="parChTrans1D2" presStyleIdx="0" presStyleCnt="1"/>
      <dgm:spPr/>
    </dgm:pt>
    <dgm:pt modelId="{8C2AEE3E-5EBD-1243-8C5D-B21CDC2C99E2}" type="pres">
      <dgm:prSet presAssocID="{BF0CA3D9-367F-C04D-B389-DB915012A9BB}" presName="extraNode" presStyleLbl="node1" presStyleIdx="0" presStyleCnt="5"/>
      <dgm:spPr/>
    </dgm:pt>
    <dgm:pt modelId="{D397D7F7-C86B-6E47-8B90-82D4C1B0D3C4}" type="pres">
      <dgm:prSet presAssocID="{BF0CA3D9-367F-C04D-B389-DB915012A9BB}" presName="dstNode" presStyleLbl="node1" presStyleIdx="0" presStyleCnt="5"/>
      <dgm:spPr/>
    </dgm:pt>
    <dgm:pt modelId="{C008604B-1D87-6440-B5F4-460FD27DF255}" type="pres">
      <dgm:prSet presAssocID="{7CB292E1-1304-3242-83BB-B3CE96E8B7C9}" presName="text_1" presStyleLbl="node1" presStyleIdx="0" presStyleCnt="5">
        <dgm:presLayoutVars>
          <dgm:bulletEnabled val="1"/>
        </dgm:presLayoutVars>
      </dgm:prSet>
      <dgm:spPr/>
    </dgm:pt>
    <dgm:pt modelId="{C26B00D5-DFB4-9445-AAE6-1C15EB3487FD}" type="pres">
      <dgm:prSet presAssocID="{7CB292E1-1304-3242-83BB-B3CE96E8B7C9}" presName="accent_1" presStyleCnt="0"/>
      <dgm:spPr/>
    </dgm:pt>
    <dgm:pt modelId="{0E03E6E3-253F-C44E-B42B-C6094E55008C}" type="pres">
      <dgm:prSet presAssocID="{7CB292E1-1304-3242-83BB-B3CE96E8B7C9}" presName="accentRepeatNode" presStyleLbl="solidFgAcc1" presStyleIdx="0" presStyleCnt="5"/>
      <dgm:spPr/>
    </dgm:pt>
    <dgm:pt modelId="{1A064CF2-59DC-F443-8E62-1B7E7A60A5D0}" type="pres">
      <dgm:prSet presAssocID="{DAC6D68E-191A-0D4D-B797-5D9E07488E3C}" presName="text_2" presStyleLbl="node1" presStyleIdx="1" presStyleCnt="5">
        <dgm:presLayoutVars>
          <dgm:bulletEnabled val="1"/>
        </dgm:presLayoutVars>
      </dgm:prSet>
      <dgm:spPr/>
    </dgm:pt>
    <dgm:pt modelId="{B782D054-42B8-1C49-BB47-87132CBF173C}" type="pres">
      <dgm:prSet presAssocID="{DAC6D68E-191A-0D4D-B797-5D9E07488E3C}" presName="accent_2" presStyleCnt="0"/>
      <dgm:spPr/>
    </dgm:pt>
    <dgm:pt modelId="{72105327-668D-5741-8389-9DA3E7BAC0B1}" type="pres">
      <dgm:prSet presAssocID="{DAC6D68E-191A-0D4D-B797-5D9E07488E3C}" presName="accentRepeatNode" presStyleLbl="solidFgAcc1" presStyleIdx="1" presStyleCnt="5"/>
      <dgm:spPr/>
    </dgm:pt>
    <dgm:pt modelId="{57900F46-9BE4-CB45-8AD1-C1A759D82D5E}" type="pres">
      <dgm:prSet presAssocID="{50DE1C07-F73B-BE4A-BC24-F3940C10CEBD}" presName="text_3" presStyleLbl="node1" presStyleIdx="2" presStyleCnt="5">
        <dgm:presLayoutVars>
          <dgm:bulletEnabled val="1"/>
        </dgm:presLayoutVars>
      </dgm:prSet>
      <dgm:spPr/>
    </dgm:pt>
    <dgm:pt modelId="{23106DF6-0EBB-2F44-A29C-1D1E835E4593}" type="pres">
      <dgm:prSet presAssocID="{50DE1C07-F73B-BE4A-BC24-F3940C10CEBD}" presName="accent_3" presStyleCnt="0"/>
      <dgm:spPr/>
    </dgm:pt>
    <dgm:pt modelId="{B71935CE-39E2-344C-A158-6B36ADCA447D}" type="pres">
      <dgm:prSet presAssocID="{50DE1C07-F73B-BE4A-BC24-F3940C10CEBD}" presName="accentRepeatNode" presStyleLbl="solidFgAcc1" presStyleIdx="2" presStyleCnt="5"/>
      <dgm:spPr/>
    </dgm:pt>
    <dgm:pt modelId="{9C76788F-A0FF-4148-94AE-79208B587EC4}" type="pres">
      <dgm:prSet presAssocID="{4062D508-FAA2-FE40-B0E2-1FAD1CFCE697}" presName="text_4" presStyleLbl="node1" presStyleIdx="3" presStyleCnt="5">
        <dgm:presLayoutVars>
          <dgm:bulletEnabled val="1"/>
        </dgm:presLayoutVars>
      </dgm:prSet>
      <dgm:spPr/>
    </dgm:pt>
    <dgm:pt modelId="{D43F7222-C4F0-FB42-99F0-F00F4FD67D8D}" type="pres">
      <dgm:prSet presAssocID="{4062D508-FAA2-FE40-B0E2-1FAD1CFCE697}" presName="accent_4" presStyleCnt="0"/>
      <dgm:spPr/>
    </dgm:pt>
    <dgm:pt modelId="{BA6D56CF-A687-7A47-B334-920184D94A2E}" type="pres">
      <dgm:prSet presAssocID="{4062D508-FAA2-FE40-B0E2-1FAD1CFCE697}" presName="accentRepeatNode" presStyleLbl="solidFgAcc1" presStyleIdx="3" presStyleCnt="5"/>
      <dgm:spPr/>
    </dgm:pt>
    <dgm:pt modelId="{1EFD2F12-275E-F54B-8C03-F7FCF28CA35A}" type="pres">
      <dgm:prSet presAssocID="{61FB1E03-A1E6-2845-B2EA-30A61BFF07B3}" presName="text_5" presStyleLbl="node1" presStyleIdx="4" presStyleCnt="5">
        <dgm:presLayoutVars>
          <dgm:bulletEnabled val="1"/>
        </dgm:presLayoutVars>
      </dgm:prSet>
      <dgm:spPr/>
    </dgm:pt>
    <dgm:pt modelId="{F13DD26A-EE6D-3048-AD03-1BB524EC09E4}" type="pres">
      <dgm:prSet presAssocID="{61FB1E03-A1E6-2845-B2EA-30A61BFF07B3}" presName="accent_5" presStyleCnt="0"/>
      <dgm:spPr/>
    </dgm:pt>
    <dgm:pt modelId="{B3F86064-65D6-F444-B5A7-CF4823145319}" type="pres">
      <dgm:prSet presAssocID="{61FB1E03-A1E6-2845-B2EA-30A61BFF07B3}" presName="accentRepeatNode" presStyleLbl="solidFgAcc1" presStyleIdx="4" presStyleCnt="5"/>
      <dgm:spPr/>
    </dgm:pt>
  </dgm:ptLst>
  <dgm:cxnLst>
    <dgm:cxn modelId="{3CBC7203-F69C-5648-A157-369DCDDA06E2}" srcId="{BF0CA3D9-367F-C04D-B389-DB915012A9BB}" destId="{7CB292E1-1304-3242-83BB-B3CE96E8B7C9}" srcOrd="0" destOrd="0" parTransId="{E9B5FF82-9C9B-6E49-AEA1-F8EB367810BB}" sibTransId="{BDD270F2-E763-4346-896D-96AC33EDC199}"/>
    <dgm:cxn modelId="{9D7CB016-C5DC-7D43-9466-261A62366216}" type="presOf" srcId="{BDD270F2-E763-4346-896D-96AC33EDC199}" destId="{92CC23A9-E8FA-A741-B41E-30E3AEF11E4E}" srcOrd="0" destOrd="0" presId="urn:microsoft.com/office/officeart/2008/layout/VerticalCurvedList"/>
    <dgm:cxn modelId="{31123A36-CB23-8540-887D-7498DAE91A86}" type="presOf" srcId="{BF0CA3D9-367F-C04D-B389-DB915012A9BB}" destId="{59943D44-A496-404D-8E10-0B4A93C1F96B}" srcOrd="0" destOrd="0" presId="urn:microsoft.com/office/officeart/2008/layout/VerticalCurvedList"/>
    <dgm:cxn modelId="{368CA139-6B21-824D-A05E-64F659B8BCD6}" srcId="{BF0CA3D9-367F-C04D-B389-DB915012A9BB}" destId="{61FB1E03-A1E6-2845-B2EA-30A61BFF07B3}" srcOrd="4" destOrd="0" parTransId="{324B4944-E210-F146-914B-A0E07DFEC56A}" sibTransId="{F7724CB7-4D3F-B345-AECF-1CA071DCDFA1}"/>
    <dgm:cxn modelId="{41EB0D5A-959B-5E40-B757-40AF2E8E7A47}" type="presOf" srcId="{7CB292E1-1304-3242-83BB-B3CE96E8B7C9}" destId="{C008604B-1D87-6440-B5F4-460FD27DF255}" srcOrd="0" destOrd="0" presId="urn:microsoft.com/office/officeart/2008/layout/VerticalCurvedList"/>
    <dgm:cxn modelId="{04F47A64-8F75-4346-BC68-9A35D69BCB51}" srcId="{BF0CA3D9-367F-C04D-B389-DB915012A9BB}" destId="{50DE1C07-F73B-BE4A-BC24-F3940C10CEBD}" srcOrd="2" destOrd="0" parTransId="{68FC3589-D358-344B-A9FC-6A91CADEBE9F}" sibTransId="{2A9C703D-25A9-FA47-8130-096B969F0CF0}"/>
    <dgm:cxn modelId="{A931116C-FFF4-A547-94D7-3FD6FC6BC337}" srcId="{BF0CA3D9-367F-C04D-B389-DB915012A9BB}" destId="{4062D508-FAA2-FE40-B0E2-1FAD1CFCE697}" srcOrd="3" destOrd="0" parTransId="{2EFFD4F9-5FCC-5A46-A348-FD5A9106D8AD}" sibTransId="{4C248464-BDB4-264B-AA4A-3EF3BE6D6DAE}"/>
    <dgm:cxn modelId="{B602E677-07A1-064D-B230-6A0E6D02F653}" srcId="{BF0CA3D9-367F-C04D-B389-DB915012A9BB}" destId="{DAC6D68E-191A-0D4D-B797-5D9E07488E3C}" srcOrd="1" destOrd="0" parTransId="{28E5256C-A424-604F-8398-EF2066838134}" sibTransId="{D74E13AB-1F61-E243-935E-45A0B53624FB}"/>
    <dgm:cxn modelId="{3E2E2178-C6B2-CD42-B8C8-79F1A10EBCE9}" type="presOf" srcId="{4062D508-FAA2-FE40-B0E2-1FAD1CFCE697}" destId="{9C76788F-A0FF-4148-94AE-79208B587EC4}" srcOrd="0" destOrd="0" presId="urn:microsoft.com/office/officeart/2008/layout/VerticalCurvedList"/>
    <dgm:cxn modelId="{9CC8F785-B66E-464F-8D6E-236E42125E54}" type="presOf" srcId="{50DE1C07-F73B-BE4A-BC24-F3940C10CEBD}" destId="{57900F46-9BE4-CB45-8AD1-C1A759D82D5E}" srcOrd="0" destOrd="0" presId="urn:microsoft.com/office/officeart/2008/layout/VerticalCurvedList"/>
    <dgm:cxn modelId="{DBEAD694-BAB0-C64E-9505-A9488CEBBAE3}" type="presOf" srcId="{61FB1E03-A1E6-2845-B2EA-30A61BFF07B3}" destId="{1EFD2F12-275E-F54B-8C03-F7FCF28CA35A}" srcOrd="0" destOrd="0" presId="urn:microsoft.com/office/officeart/2008/layout/VerticalCurvedList"/>
    <dgm:cxn modelId="{4F3E51AD-68C2-0A46-B03B-993231DD7D97}" type="presOf" srcId="{DAC6D68E-191A-0D4D-B797-5D9E07488E3C}" destId="{1A064CF2-59DC-F443-8E62-1B7E7A60A5D0}" srcOrd="0" destOrd="0" presId="urn:microsoft.com/office/officeart/2008/layout/VerticalCurvedList"/>
    <dgm:cxn modelId="{A00B7E88-376D-EE49-A2F9-EF91B15DC98B}" type="presParOf" srcId="{59943D44-A496-404D-8E10-0B4A93C1F96B}" destId="{9D251949-EE52-CF48-A88A-D2D04C9922A6}" srcOrd="0" destOrd="0" presId="urn:microsoft.com/office/officeart/2008/layout/VerticalCurvedList"/>
    <dgm:cxn modelId="{EFFC5DB8-D3A5-5D43-ACBA-0151922EBAF3}" type="presParOf" srcId="{9D251949-EE52-CF48-A88A-D2D04C9922A6}" destId="{35BA8196-165D-AF4C-B9D4-29114CAC6502}" srcOrd="0" destOrd="0" presId="urn:microsoft.com/office/officeart/2008/layout/VerticalCurvedList"/>
    <dgm:cxn modelId="{22E81DAB-40CD-9546-8883-2D0D70C2C596}" type="presParOf" srcId="{35BA8196-165D-AF4C-B9D4-29114CAC6502}" destId="{9B23BE53-B32E-3741-B0A2-6D09DD1181C6}" srcOrd="0" destOrd="0" presId="urn:microsoft.com/office/officeart/2008/layout/VerticalCurvedList"/>
    <dgm:cxn modelId="{19950D83-461C-4E45-8856-1CA8BE92A3C2}" type="presParOf" srcId="{35BA8196-165D-AF4C-B9D4-29114CAC6502}" destId="{92CC23A9-E8FA-A741-B41E-30E3AEF11E4E}" srcOrd="1" destOrd="0" presId="urn:microsoft.com/office/officeart/2008/layout/VerticalCurvedList"/>
    <dgm:cxn modelId="{E095A7D1-5A2F-2245-80C0-E198539BD808}" type="presParOf" srcId="{35BA8196-165D-AF4C-B9D4-29114CAC6502}" destId="{8C2AEE3E-5EBD-1243-8C5D-B21CDC2C99E2}" srcOrd="2" destOrd="0" presId="urn:microsoft.com/office/officeart/2008/layout/VerticalCurvedList"/>
    <dgm:cxn modelId="{5C861716-5B12-014B-A96F-3F14A4A511C6}" type="presParOf" srcId="{35BA8196-165D-AF4C-B9D4-29114CAC6502}" destId="{D397D7F7-C86B-6E47-8B90-82D4C1B0D3C4}" srcOrd="3" destOrd="0" presId="urn:microsoft.com/office/officeart/2008/layout/VerticalCurvedList"/>
    <dgm:cxn modelId="{BBE6D16B-841D-F242-8793-7801FB224377}" type="presParOf" srcId="{9D251949-EE52-CF48-A88A-D2D04C9922A6}" destId="{C008604B-1D87-6440-B5F4-460FD27DF255}" srcOrd="1" destOrd="0" presId="urn:microsoft.com/office/officeart/2008/layout/VerticalCurvedList"/>
    <dgm:cxn modelId="{86DAB791-E6DE-234B-BD90-3B51704E7A2C}" type="presParOf" srcId="{9D251949-EE52-CF48-A88A-D2D04C9922A6}" destId="{C26B00D5-DFB4-9445-AAE6-1C15EB3487FD}" srcOrd="2" destOrd="0" presId="urn:microsoft.com/office/officeart/2008/layout/VerticalCurvedList"/>
    <dgm:cxn modelId="{13464A54-513D-7648-B141-8E6B47A47117}" type="presParOf" srcId="{C26B00D5-DFB4-9445-AAE6-1C15EB3487FD}" destId="{0E03E6E3-253F-C44E-B42B-C6094E55008C}" srcOrd="0" destOrd="0" presId="urn:microsoft.com/office/officeart/2008/layout/VerticalCurvedList"/>
    <dgm:cxn modelId="{D1AE77C0-1BEC-6C43-8BD6-263585222CDE}" type="presParOf" srcId="{9D251949-EE52-CF48-A88A-D2D04C9922A6}" destId="{1A064CF2-59DC-F443-8E62-1B7E7A60A5D0}" srcOrd="3" destOrd="0" presId="urn:microsoft.com/office/officeart/2008/layout/VerticalCurvedList"/>
    <dgm:cxn modelId="{5564E288-DB48-6E41-88C2-42A470D6BCE1}" type="presParOf" srcId="{9D251949-EE52-CF48-A88A-D2D04C9922A6}" destId="{B782D054-42B8-1C49-BB47-87132CBF173C}" srcOrd="4" destOrd="0" presId="urn:microsoft.com/office/officeart/2008/layout/VerticalCurvedList"/>
    <dgm:cxn modelId="{8402C8FA-C3DB-D546-9220-67A63363F5B8}" type="presParOf" srcId="{B782D054-42B8-1C49-BB47-87132CBF173C}" destId="{72105327-668D-5741-8389-9DA3E7BAC0B1}" srcOrd="0" destOrd="0" presId="urn:microsoft.com/office/officeart/2008/layout/VerticalCurvedList"/>
    <dgm:cxn modelId="{E6DF46E0-F15B-8940-88A1-14AB91E25F01}" type="presParOf" srcId="{9D251949-EE52-CF48-A88A-D2D04C9922A6}" destId="{57900F46-9BE4-CB45-8AD1-C1A759D82D5E}" srcOrd="5" destOrd="0" presId="urn:microsoft.com/office/officeart/2008/layout/VerticalCurvedList"/>
    <dgm:cxn modelId="{D240730F-E136-3941-8069-0578779A6421}" type="presParOf" srcId="{9D251949-EE52-CF48-A88A-D2D04C9922A6}" destId="{23106DF6-0EBB-2F44-A29C-1D1E835E4593}" srcOrd="6" destOrd="0" presId="urn:microsoft.com/office/officeart/2008/layout/VerticalCurvedList"/>
    <dgm:cxn modelId="{711E1913-BE6C-F54D-8C5C-445EF7751ECA}" type="presParOf" srcId="{23106DF6-0EBB-2F44-A29C-1D1E835E4593}" destId="{B71935CE-39E2-344C-A158-6B36ADCA447D}" srcOrd="0" destOrd="0" presId="urn:microsoft.com/office/officeart/2008/layout/VerticalCurvedList"/>
    <dgm:cxn modelId="{90A2288E-5248-4841-A048-F9DF3366411A}" type="presParOf" srcId="{9D251949-EE52-CF48-A88A-D2D04C9922A6}" destId="{9C76788F-A0FF-4148-94AE-79208B587EC4}" srcOrd="7" destOrd="0" presId="urn:microsoft.com/office/officeart/2008/layout/VerticalCurvedList"/>
    <dgm:cxn modelId="{C68FE6AC-AEF1-D74D-A0DB-DC3746B36124}" type="presParOf" srcId="{9D251949-EE52-CF48-A88A-D2D04C9922A6}" destId="{D43F7222-C4F0-FB42-99F0-F00F4FD67D8D}" srcOrd="8" destOrd="0" presId="urn:microsoft.com/office/officeart/2008/layout/VerticalCurvedList"/>
    <dgm:cxn modelId="{F0EC15D4-C811-8041-98F1-6BF7745A3944}" type="presParOf" srcId="{D43F7222-C4F0-FB42-99F0-F00F4FD67D8D}" destId="{BA6D56CF-A687-7A47-B334-920184D94A2E}" srcOrd="0" destOrd="0" presId="urn:microsoft.com/office/officeart/2008/layout/VerticalCurvedList"/>
    <dgm:cxn modelId="{0F349917-5F65-AA46-A5C3-4BB5BFFBC5C6}" type="presParOf" srcId="{9D251949-EE52-CF48-A88A-D2D04C9922A6}" destId="{1EFD2F12-275E-F54B-8C03-F7FCF28CA35A}" srcOrd="9" destOrd="0" presId="urn:microsoft.com/office/officeart/2008/layout/VerticalCurvedList"/>
    <dgm:cxn modelId="{4D17A8E7-236F-F940-840F-F7AA1E8892D9}" type="presParOf" srcId="{9D251949-EE52-CF48-A88A-D2D04C9922A6}" destId="{F13DD26A-EE6D-3048-AD03-1BB524EC09E4}" srcOrd="10" destOrd="0" presId="urn:microsoft.com/office/officeart/2008/layout/VerticalCurvedList"/>
    <dgm:cxn modelId="{DFA264ED-8D2B-F04E-9042-5DA6BDE1798E}" type="presParOf" srcId="{F13DD26A-EE6D-3048-AD03-1BB524EC09E4}" destId="{B3F86064-65D6-F444-B5A7-CF482314531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B560457-CCDD-5E47-A54C-A1A51EE7D92D}" type="doc">
      <dgm:prSet loTypeId="urn:microsoft.com/office/officeart/2008/layout/BubblePicture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DCECF8E-31C8-2748-87A3-C75262DB0BDC}">
      <dgm:prSet phldrT="[Texte]"/>
      <dgm:spPr/>
      <dgm:t>
        <a:bodyPr/>
        <a:lstStyle/>
        <a:p>
          <a:r>
            <a:rPr lang="fr-FR" dirty="0"/>
            <a:t>Pétrole</a:t>
          </a:r>
        </a:p>
      </dgm:t>
    </dgm:pt>
    <dgm:pt modelId="{C0333E82-BBA1-3F4E-942E-58F198BCC8B2}" type="parTrans" cxnId="{BD1DE5B3-BF50-5840-BFB1-789CC22D84B6}">
      <dgm:prSet/>
      <dgm:spPr/>
      <dgm:t>
        <a:bodyPr/>
        <a:lstStyle/>
        <a:p>
          <a:endParaRPr lang="fr-FR"/>
        </a:p>
      </dgm:t>
    </dgm:pt>
    <dgm:pt modelId="{4940F3F0-9FA1-0546-B1CB-2A5FAA424A6B}" type="sibTrans" cxnId="{BD1DE5B3-BF50-5840-BFB1-789CC22D84B6}">
      <dgm:prSet/>
      <dgm:spPr>
        <a:blipFill rotWithShape="1">
          <a:blip xmlns:r="http://schemas.openxmlformats.org/officeDocument/2006/relationships" r:embed="rId1"/>
          <a:srcRect/>
          <a:stretch>
            <a:fillRect l="-42000" r="-42000"/>
          </a:stretch>
        </a:blipFill>
      </dgm:spPr>
      <dgm:t>
        <a:bodyPr/>
        <a:lstStyle/>
        <a:p>
          <a:endParaRPr lang="fr-FR"/>
        </a:p>
      </dgm:t>
    </dgm:pt>
    <dgm:pt modelId="{C68A5CF7-998E-1A48-B66E-53180C97469E}">
      <dgm:prSet phldrT="[Texte]"/>
      <dgm:spPr/>
      <dgm:t>
        <a:bodyPr/>
        <a:lstStyle/>
        <a:p>
          <a:r>
            <a:rPr lang="fr-FR" dirty="0"/>
            <a:t>Circuits Imprimés</a:t>
          </a:r>
        </a:p>
      </dgm:t>
    </dgm:pt>
    <dgm:pt modelId="{B9CEBA02-11C3-6946-9954-075E36AD6AEF}" type="parTrans" cxnId="{53DD6B67-C543-9C4D-B72A-8C3E5C26F275}">
      <dgm:prSet/>
      <dgm:spPr/>
      <dgm:t>
        <a:bodyPr/>
        <a:lstStyle/>
        <a:p>
          <a:endParaRPr lang="fr-FR"/>
        </a:p>
      </dgm:t>
    </dgm:pt>
    <dgm:pt modelId="{25459C94-B17F-FD4C-AF6B-A207220B8CC5}" type="sibTrans" cxnId="{53DD6B67-C543-9C4D-B72A-8C3E5C26F275}">
      <dgm:prSet/>
      <dgm:spPr>
        <a:blipFill rotWithShape="1">
          <a:blip xmlns:r="http://schemas.openxmlformats.org/officeDocument/2006/relationships" r:embed="rId2"/>
          <a:srcRect/>
          <a:stretch>
            <a:fillRect l="-30000" r="-30000"/>
          </a:stretch>
        </a:blipFill>
      </dgm:spPr>
      <dgm:t>
        <a:bodyPr/>
        <a:lstStyle/>
        <a:p>
          <a:endParaRPr lang="fr-FR"/>
        </a:p>
      </dgm:t>
    </dgm:pt>
    <dgm:pt modelId="{122F4F0E-9C17-094F-AB57-42F79053CE02}">
      <dgm:prSet phldrT="[Texte]"/>
      <dgm:spPr/>
      <dgm:t>
        <a:bodyPr/>
        <a:lstStyle/>
        <a:p>
          <a:r>
            <a:rPr lang="fr-FR" dirty="0"/>
            <a:t>Voitures</a:t>
          </a:r>
        </a:p>
      </dgm:t>
    </dgm:pt>
    <dgm:pt modelId="{E150DA56-7B4D-D74D-AC4A-1CF854552C4C}" type="parTrans" cxnId="{68ADF491-4E04-B841-A890-41276C437A0A}">
      <dgm:prSet/>
      <dgm:spPr/>
      <dgm:t>
        <a:bodyPr/>
        <a:lstStyle/>
        <a:p>
          <a:endParaRPr lang="fr-FR"/>
        </a:p>
      </dgm:t>
    </dgm:pt>
    <dgm:pt modelId="{95E1FEB8-D81A-D64D-BCF8-F9169392D653}" type="sibTrans" cxnId="{68ADF491-4E04-B841-A890-41276C437A0A}">
      <dgm:prSet/>
      <dgm:spPr>
        <a:blipFill rotWithShape="1">
          <a:blip xmlns:r="http://schemas.openxmlformats.org/officeDocument/2006/relationships" r:embed="rId3"/>
          <a:srcRect/>
          <a:stretch>
            <a:fillRect l="-56000" r="-56000"/>
          </a:stretch>
        </a:blipFill>
      </dgm:spPr>
      <dgm:t>
        <a:bodyPr/>
        <a:lstStyle/>
        <a:p>
          <a:endParaRPr lang="fr-FR"/>
        </a:p>
      </dgm:t>
    </dgm:pt>
    <dgm:pt modelId="{694F08AF-3AF4-7D4F-88B7-F1421A9F859C}">
      <dgm:prSet phldrT="[Texte]"/>
      <dgm:spPr/>
      <dgm:t>
        <a:bodyPr/>
        <a:lstStyle/>
        <a:p>
          <a:r>
            <a:rPr lang="fr-FR" dirty="0"/>
            <a:t>Cargo maritimes</a:t>
          </a:r>
        </a:p>
      </dgm:t>
    </dgm:pt>
    <dgm:pt modelId="{BA816FAF-4AFC-8E4B-BD1E-4D0BB5900457}" type="parTrans" cxnId="{337D6C67-6F66-6A45-AA02-3B9C7A37E2A0}">
      <dgm:prSet/>
      <dgm:spPr/>
      <dgm:t>
        <a:bodyPr/>
        <a:lstStyle/>
        <a:p>
          <a:endParaRPr lang="fr-FR"/>
        </a:p>
      </dgm:t>
    </dgm:pt>
    <dgm:pt modelId="{43082059-0D73-AA49-900B-EB8DC92A1AF7}" type="sibTrans" cxnId="{337D6C67-6F66-6A45-AA02-3B9C7A37E2A0}">
      <dgm:prSet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</dgm:spPr>
      <dgm:t>
        <a:bodyPr/>
        <a:lstStyle/>
        <a:p>
          <a:endParaRPr lang="fr-FR"/>
        </a:p>
      </dgm:t>
    </dgm:pt>
    <dgm:pt modelId="{2D127719-CD11-AC46-B210-929E7C2BD58E}" type="pres">
      <dgm:prSet presAssocID="{8B560457-CCDD-5E47-A54C-A1A51EE7D92D}" presName="Name0" presStyleCnt="0">
        <dgm:presLayoutVars>
          <dgm:chMax val="8"/>
          <dgm:chPref val="8"/>
          <dgm:dir/>
        </dgm:presLayoutVars>
      </dgm:prSet>
      <dgm:spPr/>
    </dgm:pt>
    <dgm:pt modelId="{9C0FF95B-00EA-E649-B12F-E3B727996A54}" type="pres">
      <dgm:prSet presAssocID="{C68A5CF7-998E-1A48-B66E-53180C97469E}" presName="parent_text_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8389D85D-699F-3F45-8BC4-131BB92D9DDE}" type="pres">
      <dgm:prSet presAssocID="{C68A5CF7-998E-1A48-B66E-53180C97469E}" presName="image_accent_1" presStyleCnt="0"/>
      <dgm:spPr/>
    </dgm:pt>
    <dgm:pt modelId="{A614F9F5-64AC-C74D-8D3B-887E370E5F1D}" type="pres">
      <dgm:prSet presAssocID="{C68A5CF7-998E-1A48-B66E-53180C97469E}" presName="imageAccentRepeatNode" presStyleLbl="alignNode1" presStyleIdx="0" presStyleCnt="8"/>
      <dgm:spPr/>
    </dgm:pt>
    <dgm:pt modelId="{B7C01920-1063-724A-97B3-2F553C2E5151}" type="pres">
      <dgm:prSet presAssocID="{C68A5CF7-998E-1A48-B66E-53180C97469E}" presName="accent_1" presStyleLbl="alignNode1" presStyleIdx="1" presStyleCnt="8"/>
      <dgm:spPr/>
    </dgm:pt>
    <dgm:pt modelId="{47F34710-7B34-7C42-B13C-1D924CE6D6A0}" type="pres">
      <dgm:prSet presAssocID="{25459C94-B17F-FD4C-AF6B-A207220B8CC5}" presName="image_1" presStyleCnt="0"/>
      <dgm:spPr/>
    </dgm:pt>
    <dgm:pt modelId="{5DACB08F-71A4-954B-86C0-A0BB8DF87686}" type="pres">
      <dgm:prSet presAssocID="{25459C94-B17F-FD4C-AF6B-A207220B8CC5}" presName="imageRepeatNode" presStyleLbl="fgImgPlace1" presStyleIdx="0" presStyleCnt="4"/>
      <dgm:spPr/>
    </dgm:pt>
    <dgm:pt modelId="{2F6DB10D-AC1F-CD46-A447-72E3FFDAE006}" type="pres">
      <dgm:prSet presAssocID="{7DCECF8E-31C8-2748-87A3-C75262DB0BDC}" presName="parent_text_2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005357AF-4518-4A45-8218-EEE1A6BF8292}" type="pres">
      <dgm:prSet presAssocID="{7DCECF8E-31C8-2748-87A3-C75262DB0BDC}" presName="image_accent_2" presStyleCnt="0"/>
      <dgm:spPr/>
    </dgm:pt>
    <dgm:pt modelId="{CF8DBDE9-D3AA-CC44-AE98-DB77E3E204F0}" type="pres">
      <dgm:prSet presAssocID="{7DCECF8E-31C8-2748-87A3-C75262DB0BDC}" presName="imageAccentRepeatNode" presStyleLbl="alignNode1" presStyleIdx="2" presStyleCnt="8"/>
      <dgm:spPr/>
    </dgm:pt>
    <dgm:pt modelId="{64E6B80B-6992-934F-A2E7-95110F69C2F9}" type="pres">
      <dgm:prSet presAssocID="{4940F3F0-9FA1-0546-B1CB-2A5FAA424A6B}" presName="image_2" presStyleCnt="0"/>
      <dgm:spPr/>
    </dgm:pt>
    <dgm:pt modelId="{60CF3F91-2B1B-9346-8D8F-E0F14A8F2D12}" type="pres">
      <dgm:prSet presAssocID="{4940F3F0-9FA1-0546-B1CB-2A5FAA424A6B}" presName="imageRepeatNode" presStyleLbl="fgImgPlace1" presStyleIdx="1" presStyleCnt="4"/>
      <dgm:spPr/>
    </dgm:pt>
    <dgm:pt modelId="{379104FD-4095-8743-92B2-FF3491C9A5AB}" type="pres">
      <dgm:prSet presAssocID="{122F4F0E-9C17-094F-AB57-42F79053CE02}" presName="image_accent_3" presStyleCnt="0"/>
      <dgm:spPr/>
    </dgm:pt>
    <dgm:pt modelId="{2413FCF6-4A1E-0B44-86C5-827D9DB9F73B}" type="pres">
      <dgm:prSet presAssocID="{122F4F0E-9C17-094F-AB57-42F79053CE02}" presName="imageAccentRepeatNode" presStyleLbl="alignNode1" presStyleIdx="3" presStyleCnt="8"/>
      <dgm:spPr/>
    </dgm:pt>
    <dgm:pt modelId="{BA3D08B6-B27F-9D45-8671-D093857B3827}" type="pres">
      <dgm:prSet presAssocID="{122F4F0E-9C17-094F-AB57-42F79053CE02}" presName="parent_text_3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3FE50960-7B81-0843-AD77-43D61C4F09F9}" type="pres">
      <dgm:prSet presAssocID="{122F4F0E-9C17-094F-AB57-42F79053CE02}" presName="accent_2" presStyleLbl="alignNode1" presStyleIdx="4" presStyleCnt="8"/>
      <dgm:spPr/>
    </dgm:pt>
    <dgm:pt modelId="{6B82072D-0380-3244-9C7F-DBA6ED0A87CD}" type="pres">
      <dgm:prSet presAssocID="{122F4F0E-9C17-094F-AB57-42F79053CE02}" presName="accent_3" presStyleLbl="alignNode1" presStyleIdx="5" presStyleCnt="8"/>
      <dgm:spPr/>
    </dgm:pt>
    <dgm:pt modelId="{F63934A0-4422-D74C-84A6-7A6D162046C5}" type="pres">
      <dgm:prSet presAssocID="{95E1FEB8-D81A-D64D-BCF8-F9169392D653}" presName="image_3" presStyleCnt="0"/>
      <dgm:spPr/>
    </dgm:pt>
    <dgm:pt modelId="{8B8B6D65-1A80-9B48-AABF-397413EC3191}" type="pres">
      <dgm:prSet presAssocID="{95E1FEB8-D81A-D64D-BCF8-F9169392D653}" presName="imageRepeatNode" presStyleLbl="fgImgPlace1" presStyleIdx="2" presStyleCnt="4"/>
      <dgm:spPr/>
    </dgm:pt>
    <dgm:pt modelId="{2ADC5F69-7A80-3642-99AE-DC88C67BD464}" type="pres">
      <dgm:prSet presAssocID="{694F08AF-3AF4-7D4F-88B7-F1421A9F859C}" presName="image_accent_4" presStyleCnt="0"/>
      <dgm:spPr/>
    </dgm:pt>
    <dgm:pt modelId="{3967E37C-170D-9546-A4D9-E1524E3F06BA}" type="pres">
      <dgm:prSet presAssocID="{694F08AF-3AF4-7D4F-88B7-F1421A9F859C}" presName="imageAccentRepeatNode" presStyleLbl="alignNode1" presStyleIdx="6" presStyleCnt="8"/>
      <dgm:spPr/>
    </dgm:pt>
    <dgm:pt modelId="{1408C43E-64A6-B145-B56C-A1758B349E0D}" type="pres">
      <dgm:prSet presAssocID="{694F08AF-3AF4-7D4F-88B7-F1421A9F859C}" presName="parent_text_4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112FCE15-D861-0F49-87DC-E33CC89A9281}" type="pres">
      <dgm:prSet presAssocID="{694F08AF-3AF4-7D4F-88B7-F1421A9F859C}" presName="accent_4" presStyleLbl="alignNode1" presStyleIdx="7" presStyleCnt="8"/>
      <dgm:spPr/>
    </dgm:pt>
    <dgm:pt modelId="{2C94396E-5EE3-F04C-8C0B-7FCB3DFC5330}" type="pres">
      <dgm:prSet presAssocID="{43082059-0D73-AA49-900B-EB8DC92A1AF7}" presName="image_4" presStyleCnt="0"/>
      <dgm:spPr/>
    </dgm:pt>
    <dgm:pt modelId="{BCBD49FE-E307-FE40-8841-030B819FDA39}" type="pres">
      <dgm:prSet presAssocID="{43082059-0D73-AA49-900B-EB8DC92A1AF7}" presName="imageRepeatNode" presStyleLbl="fgImgPlace1" presStyleIdx="3" presStyleCnt="4"/>
      <dgm:spPr/>
    </dgm:pt>
  </dgm:ptLst>
  <dgm:cxnLst>
    <dgm:cxn modelId="{98B7D822-FC1E-B44B-87C9-062900B19BA3}" type="presOf" srcId="{4940F3F0-9FA1-0546-B1CB-2A5FAA424A6B}" destId="{60CF3F91-2B1B-9346-8D8F-E0F14A8F2D12}" srcOrd="0" destOrd="0" presId="urn:microsoft.com/office/officeart/2008/layout/BubblePictureList"/>
    <dgm:cxn modelId="{924E4130-6893-5A4F-80C3-A8F27F8F0638}" type="presOf" srcId="{7DCECF8E-31C8-2748-87A3-C75262DB0BDC}" destId="{2F6DB10D-AC1F-CD46-A447-72E3FFDAE006}" srcOrd="0" destOrd="0" presId="urn:microsoft.com/office/officeart/2008/layout/BubblePictureList"/>
    <dgm:cxn modelId="{6F0D8539-7B86-324B-9863-7011D2AF03AE}" type="presOf" srcId="{8B560457-CCDD-5E47-A54C-A1A51EE7D92D}" destId="{2D127719-CD11-AC46-B210-929E7C2BD58E}" srcOrd="0" destOrd="0" presId="urn:microsoft.com/office/officeart/2008/layout/BubblePictureList"/>
    <dgm:cxn modelId="{53DD6B67-C543-9C4D-B72A-8C3E5C26F275}" srcId="{8B560457-CCDD-5E47-A54C-A1A51EE7D92D}" destId="{C68A5CF7-998E-1A48-B66E-53180C97469E}" srcOrd="0" destOrd="0" parTransId="{B9CEBA02-11C3-6946-9954-075E36AD6AEF}" sibTransId="{25459C94-B17F-FD4C-AF6B-A207220B8CC5}"/>
    <dgm:cxn modelId="{337D6C67-6F66-6A45-AA02-3B9C7A37E2A0}" srcId="{8B560457-CCDD-5E47-A54C-A1A51EE7D92D}" destId="{694F08AF-3AF4-7D4F-88B7-F1421A9F859C}" srcOrd="3" destOrd="0" parTransId="{BA816FAF-4AFC-8E4B-BD1E-4D0BB5900457}" sibTransId="{43082059-0D73-AA49-900B-EB8DC92A1AF7}"/>
    <dgm:cxn modelId="{EE36A468-0AD6-A74A-ABDA-0F3CFA2FF99C}" type="presOf" srcId="{122F4F0E-9C17-094F-AB57-42F79053CE02}" destId="{BA3D08B6-B27F-9D45-8671-D093857B3827}" srcOrd="0" destOrd="0" presId="urn:microsoft.com/office/officeart/2008/layout/BubblePictureList"/>
    <dgm:cxn modelId="{DDA0CF88-BDB9-1E44-84AC-B514B25F827E}" type="presOf" srcId="{95E1FEB8-D81A-D64D-BCF8-F9169392D653}" destId="{8B8B6D65-1A80-9B48-AABF-397413EC3191}" srcOrd="0" destOrd="0" presId="urn:microsoft.com/office/officeart/2008/layout/BubblePictureList"/>
    <dgm:cxn modelId="{0FC9D88A-A4E1-6949-B22B-18406201E04A}" type="presOf" srcId="{C68A5CF7-998E-1A48-B66E-53180C97469E}" destId="{9C0FF95B-00EA-E649-B12F-E3B727996A54}" srcOrd="0" destOrd="0" presId="urn:microsoft.com/office/officeart/2008/layout/BubblePictureList"/>
    <dgm:cxn modelId="{E5E8898C-E5C2-934C-B368-310E71A7F463}" type="presOf" srcId="{25459C94-B17F-FD4C-AF6B-A207220B8CC5}" destId="{5DACB08F-71A4-954B-86C0-A0BB8DF87686}" srcOrd="0" destOrd="0" presId="urn:microsoft.com/office/officeart/2008/layout/BubblePictureList"/>
    <dgm:cxn modelId="{68ADF491-4E04-B841-A890-41276C437A0A}" srcId="{8B560457-CCDD-5E47-A54C-A1A51EE7D92D}" destId="{122F4F0E-9C17-094F-AB57-42F79053CE02}" srcOrd="2" destOrd="0" parTransId="{E150DA56-7B4D-D74D-AC4A-1CF854552C4C}" sibTransId="{95E1FEB8-D81A-D64D-BCF8-F9169392D653}"/>
    <dgm:cxn modelId="{BD1DE5B3-BF50-5840-BFB1-789CC22D84B6}" srcId="{8B560457-CCDD-5E47-A54C-A1A51EE7D92D}" destId="{7DCECF8E-31C8-2748-87A3-C75262DB0BDC}" srcOrd="1" destOrd="0" parTransId="{C0333E82-BBA1-3F4E-942E-58F198BCC8B2}" sibTransId="{4940F3F0-9FA1-0546-B1CB-2A5FAA424A6B}"/>
    <dgm:cxn modelId="{2E5B8AE6-E0E7-4942-9D6B-4B172FD0EEA2}" type="presOf" srcId="{694F08AF-3AF4-7D4F-88B7-F1421A9F859C}" destId="{1408C43E-64A6-B145-B56C-A1758B349E0D}" srcOrd="0" destOrd="0" presId="urn:microsoft.com/office/officeart/2008/layout/BubblePictureList"/>
    <dgm:cxn modelId="{7280AAEB-41E8-D647-90C3-7D6B32862FC3}" type="presOf" srcId="{43082059-0D73-AA49-900B-EB8DC92A1AF7}" destId="{BCBD49FE-E307-FE40-8841-030B819FDA39}" srcOrd="0" destOrd="0" presId="urn:microsoft.com/office/officeart/2008/layout/BubblePictureList"/>
    <dgm:cxn modelId="{666A21F8-9991-0D40-8852-A837825BA36E}" type="presParOf" srcId="{2D127719-CD11-AC46-B210-929E7C2BD58E}" destId="{9C0FF95B-00EA-E649-B12F-E3B727996A54}" srcOrd="0" destOrd="0" presId="urn:microsoft.com/office/officeart/2008/layout/BubblePictureList"/>
    <dgm:cxn modelId="{00DBD130-8F95-9544-A1C2-1B0EC6749D30}" type="presParOf" srcId="{2D127719-CD11-AC46-B210-929E7C2BD58E}" destId="{8389D85D-699F-3F45-8BC4-131BB92D9DDE}" srcOrd="1" destOrd="0" presId="urn:microsoft.com/office/officeart/2008/layout/BubblePictureList"/>
    <dgm:cxn modelId="{62F8CE67-F6DC-7448-A8E0-C2B17076D6CC}" type="presParOf" srcId="{8389D85D-699F-3F45-8BC4-131BB92D9DDE}" destId="{A614F9F5-64AC-C74D-8D3B-887E370E5F1D}" srcOrd="0" destOrd="0" presId="urn:microsoft.com/office/officeart/2008/layout/BubblePictureList"/>
    <dgm:cxn modelId="{F543F906-6B4B-8241-B1A9-7AA22824FC1C}" type="presParOf" srcId="{2D127719-CD11-AC46-B210-929E7C2BD58E}" destId="{B7C01920-1063-724A-97B3-2F553C2E5151}" srcOrd="2" destOrd="0" presId="urn:microsoft.com/office/officeart/2008/layout/BubblePictureList"/>
    <dgm:cxn modelId="{B9A56D9E-3B30-1846-959C-F6995B7E6DC8}" type="presParOf" srcId="{2D127719-CD11-AC46-B210-929E7C2BD58E}" destId="{47F34710-7B34-7C42-B13C-1D924CE6D6A0}" srcOrd="3" destOrd="0" presId="urn:microsoft.com/office/officeart/2008/layout/BubblePictureList"/>
    <dgm:cxn modelId="{2B26F5E2-0522-6D48-AED5-9714CE8666AA}" type="presParOf" srcId="{47F34710-7B34-7C42-B13C-1D924CE6D6A0}" destId="{5DACB08F-71A4-954B-86C0-A0BB8DF87686}" srcOrd="0" destOrd="0" presId="urn:microsoft.com/office/officeart/2008/layout/BubblePictureList"/>
    <dgm:cxn modelId="{0050DFA5-3B3D-FF46-BFD6-3B6053565FB1}" type="presParOf" srcId="{2D127719-CD11-AC46-B210-929E7C2BD58E}" destId="{2F6DB10D-AC1F-CD46-A447-72E3FFDAE006}" srcOrd="4" destOrd="0" presId="urn:microsoft.com/office/officeart/2008/layout/BubblePictureList"/>
    <dgm:cxn modelId="{DB636BDC-8273-B04C-852D-52072616BF41}" type="presParOf" srcId="{2D127719-CD11-AC46-B210-929E7C2BD58E}" destId="{005357AF-4518-4A45-8218-EEE1A6BF8292}" srcOrd="5" destOrd="0" presId="urn:microsoft.com/office/officeart/2008/layout/BubblePictureList"/>
    <dgm:cxn modelId="{4CEBC1AB-07A7-F54D-8118-0DB9D3CD74A1}" type="presParOf" srcId="{005357AF-4518-4A45-8218-EEE1A6BF8292}" destId="{CF8DBDE9-D3AA-CC44-AE98-DB77E3E204F0}" srcOrd="0" destOrd="0" presId="urn:microsoft.com/office/officeart/2008/layout/BubblePictureList"/>
    <dgm:cxn modelId="{293B1428-5225-3A46-993C-F5C121CBE774}" type="presParOf" srcId="{2D127719-CD11-AC46-B210-929E7C2BD58E}" destId="{64E6B80B-6992-934F-A2E7-95110F69C2F9}" srcOrd="6" destOrd="0" presId="urn:microsoft.com/office/officeart/2008/layout/BubblePictureList"/>
    <dgm:cxn modelId="{806E499D-A42A-F04F-9410-F96BB2B36198}" type="presParOf" srcId="{64E6B80B-6992-934F-A2E7-95110F69C2F9}" destId="{60CF3F91-2B1B-9346-8D8F-E0F14A8F2D12}" srcOrd="0" destOrd="0" presId="urn:microsoft.com/office/officeart/2008/layout/BubblePictureList"/>
    <dgm:cxn modelId="{2F24A82F-71E1-F847-9AEA-AFFB40F4D2C6}" type="presParOf" srcId="{2D127719-CD11-AC46-B210-929E7C2BD58E}" destId="{379104FD-4095-8743-92B2-FF3491C9A5AB}" srcOrd="7" destOrd="0" presId="urn:microsoft.com/office/officeart/2008/layout/BubblePictureList"/>
    <dgm:cxn modelId="{1C9EF4B6-D64F-B648-8719-A1B7C48E4607}" type="presParOf" srcId="{379104FD-4095-8743-92B2-FF3491C9A5AB}" destId="{2413FCF6-4A1E-0B44-86C5-827D9DB9F73B}" srcOrd="0" destOrd="0" presId="urn:microsoft.com/office/officeart/2008/layout/BubblePictureList"/>
    <dgm:cxn modelId="{5B9E2A58-5743-E443-8728-02225734F386}" type="presParOf" srcId="{2D127719-CD11-AC46-B210-929E7C2BD58E}" destId="{BA3D08B6-B27F-9D45-8671-D093857B3827}" srcOrd="8" destOrd="0" presId="urn:microsoft.com/office/officeart/2008/layout/BubblePictureList"/>
    <dgm:cxn modelId="{B56D7957-AAA6-5246-A8D7-8FEDED5FD5D7}" type="presParOf" srcId="{2D127719-CD11-AC46-B210-929E7C2BD58E}" destId="{3FE50960-7B81-0843-AD77-43D61C4F09F9}" srcOrd="9" destOrd="0" presId="urn:microsoft.com/office/officeart/2008/layout/BubblePictureList"/>
    <dgm:cxn modelId="{6BED0A7F-7AC2-DC4D-AF6E-1FCF7751DDAE}" type="presParOf" srcId="{2D127719-CD11-AC46-B210-929E7C2BD58E}" destId="{6B82072D-0380-3244-9C7F-DBA6ED0A87CD}" srcOrd="10" destOrd="0" presId="urn:microsoft.com/office/officeart/2008/layout/BubblePictureList"/>
    <dgm:cxn modelId="{952166AA-D763-B941-B7BE-63C4C8FE4B55}" type="presParOf" srcId="{2D127719-CD11-AC46-B210-929E7C2BD58E}" destId="{F63934A0-4422-D74C-84A6-7A6D162046C5}" srcOrd="11" destOrd="0" presId="urn:microsoft.com/office/officeart/2008/layout/BubblePictureList"/>
    <dgm:cxn modelId="{C9B582B2-AE20-BF4C-BEC6-F4E81E02C59E}" type="presParOf" srcId="{F63934A0-4422-D74C-84A6-7A6D162046C5}" destId="{8B8B6D65-1A80-9B48-AABF-397413EC3191}" srcOrd="0" destOrd="0" presId="urn:microsoft.com/office/officeart/2008/layout/BubblePictureList"/>
    <dgm:cxn modelId="{5C8DF465-7D29-E546-9293-5F61CBAC61AA}" type="presParOf" srcId="{2D127719-CD11-AC46-B210-929E7C2BD58E}" destId="{2ADC5F69-7A80-3642-99AE-DC88C67BD464}" srcOrd="12" destOrd="0" presId="urn:microsoft.com/office/officeart/2008/layout/BubblePictureList"/>
    <dgm:cxn modelId="{AC857392-D784-4349-A8C3-C868F55BB898}" type="presParOf" srcId="{2ADC5F69-7A80-3642-99AE-DC88C67BD464}" destId="{3967E37C-170D-9546-A4D9-E1524E3F06BA}" srcOrd="0" destOrd="0" presId="urn:microsoft.com/office/officeart/2008/layout/BubblePictureList"/>
    <dgm:cxn modelId="{83D7F802-96A2-CE4E-ACFA-E1ACA5F7022F}" type="presParOf" srcId="{2D127719-CD11-AC46-B210-929E7C2BD58E}" destId="{1408C43E-64A6-B145-B56C-A1758B349E0D}" srcOrd="13" destOrd="0" presId="urn:microsoft.com/office/officeart/2008/layout/BubblePictureList"/>
    <dgm:cxn modelId="{6124276C-9F41-6941-9363-10C252928DEA}" type="presParOf" srcId="{2D127719-CD11-AC46-B210-929E7C2BD58E}" destId="{112FCE15-D861-0F49-87DC-E33CC89A9281}" srcOrd="14" destOrd="0" presId="urn:microsoft.com/office/officeart/2008/layout/BubblePictureList"/>
    <dgm:cxn modelId="{ADB6F06E-0A30-824C-9C76-7FCCAF65BF25}" type="presParOf" srcId="{2D127719-CD11-AC46-B210-929E7C2BD58E}" destId="{2C94396E-5EE3-F04C-8C0B-7FCB3DFC5330}" srcOrd="15" destOrd="0" presId="urn:microsoft.com/office/officeart/2008/layout/BubblePictureList"/>
    <dgm:cxn modelId="{91908B0A-0074-3547-A131-F515FD0A31E5}" type="presParOf" srcId="{2C94396E-5EE3-F04C-8C0B-7FCB3DFC5330}" destId="{BCBD49FE-E307-FE40-8841-030B819FDA39}" srcOrd="0" destOrd="0" presId="urn:microsoft.com/office/officeart/2008/layout/BubblePictur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5A76B96-23E2-C547-AB94-E780F1E6AD10}" type="doc">
      <dgm:prSet loTypeId="urn:microsoft.com/office/officeart/2008/layout/HexagonCluster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FD349709-DC91-7A45-B8FC-4F3DD15EE310}">
      <dgm:prSet phldrT="[Texte]"/>
      <dgm:spPr/>
      <dgm:t>
        <a:bodyPr/>
        <a:lstStyle/>
        <a:p>
          <a:r>
            <a:rPr lang="fr-FR" dirty="0"/>
            <a:t>Boom de l'agriculture</a:t>
          </a:r>
        </a:p>
      </dgm:t>
    </dgm:pt>
    <dgm:pt modelId="{18BCBB8C-7C75-524E-A796-249A5D1A6D52}" type="parTrans" cxnId="{F9D25E5C-3EDA-664F-A5D9-1ACF5A7D5DA5}">
      <dgm:prSet/>
      <dgm:spPr/>
      <dgm:t>
        <a:bodyPr/>
        <a:lstStyle/>
        <a:p>
          <a:endParaRPr lang="fr-FR"/>
        </a:p>
      </dgm:t>
    </dgm:pt>
    <dgm:pt modelId="{FE65E711-2515-3046-8B38-50294DB5F79A}" type="sibTrans" cxnId="{F9D25E5C-3EDA-664F-A5D9-1ACF5A7D5DA5}">
      <dgm:prSet/>
      <dgm:spPr>
        <a:blipFill>
          <a:blip xmlns:r="http://schemas.openxmlformats.org/officeDocument/2006/relationships" r:embed="rId1"/>
          <a:srcRect/>
          <a:stretch>
            <a:fillRect l="-79000" r="-79000"/>
          </a:stretch>
        </a:blipFill>
      </dgm:spPr>
      <dgm:t>
        <a:bodyPr/>
        <a:lstStyle/>
        <a:p>
          <a:endParaRPr lang="fr-FR"/>
        </a:p>
      </dgm:t>
    </dgm:pt>
    <dgm:pt modelId="{E0B58E6C-8F45-9F4F-9285-50A3F0C7CCE4}">
      <dgm:prSet phldrT="[Texte]"/>
      <dgm:spPr/>
      <dgm:t>
        <a:bodyPr/>
        <a:lstStyle/>
        <a:p>
          <a:r>
            <a:rPr lang="fr-FR" dirty="0"/>
            <a:t>Infrastructures</a:t>
          </a:r>
        </a:p>
      </dgm:t>
    </dgm:pt>
    <dgm:pt modelId="{FE96B141-7605-7643-9517-67D1A7EB1BF3}" type="parTrans" cxnId="{9EAD9944-5899-904D-9E67-4F9997FAF47B}">
      <dgm:prSet/>
      <dgm:spPr/>
      <dgm:t>
        <a:bodyPr/>
        <a:lstStyle/>
        <a:p>
          <a:endParaRPr lang="fr-FR"/>
        </a:p>
      </dgm:t>
    </dgm:pt>
    <dgm:pt modelId="{1B5491EF-D007-884A-BD77-D7DBC309E108}" type="sibTrans" cxnId="{9EAD9944-5899-904D-9E67-4F9997FAF47B}">
      <dgm:prSet/>
      <dgm:spPr>
        <a:blipFill>
          <a:blip xmlns:r="http://schemas.openxmlformats.org/officeDocument/2006/relationships" r:embed="rId2"/>
          <a:srcRect/>
          <a:stretch>
            <a:fillRect l="-27000" r="-27000"/>
          </a:stretch>
        </a:blipFill>
      </dgm:spPr>
      <dgm:t>
        <a:bodyPr/>
        <a:lstStyle/>
        <a:p>
          <a:endParaRPr lang="fr-FR"/>
        </a:p>
      </dgm:t>
    </dgm:pt>
    <dgm:pt modelId="{31C1A409-35E9-B14F-BAF1-A6C43C020EF2}">
      <dgm:prSet phldrT="[Texte]"/>
      <dgm:spPr/>
      <dgm:t>
        <a:bodyPr/>
        <a:lstStyle/>
        <a:p>
          <a:r>
            <a:rPr lang="fr-FR" dirty="0"/>
            <a:t>Education</a:t>
          </a:r>
        </a:p>
      </dgm:t>
    </dgm:pt>
    <dgm:pt modelId="{AB47E5FF-CC90-8A40-A0A4-AF9F373B757B}" type="parTrans" cxnId="{5081A68D-9D2E-CB47-8CEF-D2218E0CF1E0}">
      <dgm:prSet/>
      <dgm:spPr/>
      <dgm:t>
        <a:bodyPr/>
        <a:lstStyle/>
        <a:p>
          <a:endParaRPr lang="fr-FR"/>
        </a:p>
      </dgm:t>
    </dgm:pt>
    <dgm:pt modelId="{5ED539D0-0885-504B-9B54-5D008BDFF719}" type="sibTrans" cxnId="{5081A68D-9D2E-CB47-8CEF-D2218E0CF1E0}">
      <dgm:prSet/>
      <dgm:spPr>
        <a:blipFill>
          <a:blip xmlns:r="http://schemas.openxmlformats.org/officeDocument/2006/relationships" r:embed="rId3"/>
          <a:srcRect/>
          <a:stretch>
            <a:fillRect l="-28000" r="-28000"/>
          </a:stretch>
        </a:blipFill>
      </dgm:spPr>
      <dgm:t>
        <a:bodyPr/>
        <a:lstStyle/>
        <a:p>
          <a:endParaRPr lang="fr-FR"/>
        </a:p>
      </dgm:t>
    </dgm:pt>
    <dgm:pt modelId="{956A7541-97A5-584F-85A0-75F152A7E361}">
      <dgm:prSet phldrT="[Texte]"/>
      <dgm:spPr/>
      <dgm:t>
        <a:bodyPr/>
        <a:lstStyle/>
        <a:p>
          <a:r>
            <a:rPr lang="fr-FR" dirty="0"/>
            <a:t>Exploitation des ressources</a:t>
          </a:r>
        </a:p>
      </dgm:t>
    </dgm:pt>
    <dgm:pt modelId="{DFE73922-7FA2-5E4F-9EA9-8B317D33F823}" type="parTrans" cxnId="{E4B5A840-A87F-9040-803B-63B394609042}">
      <dgm:prSet/>
      <dgm:spPr/>
      <dgm:t>
        <a:bodyPr/>
        <a:lstStyle/>
        <a:p>
          <a:endParaRPr lang="fr-FR"/>
        </a:p>
      </dgm:t>
    </dgm:pt>
    <dgm:pt modelId="{C132D6D2-7555-8D48-B690-563EE6789077}" type="sibTrans" cxnId="{E4B5A840-A87F-9040-803B-63B394609042}">
      <dgm:prSet/>
      <dgm:spPr>
        <a:blipFill>
          <a:blip xmlns:r="http://schemas.openxmlformats.org/officeDocument/2006/relationships" r:embed="rId4"/>
          <a:srcRect/>
          <a:stretch>
            <a:fillRect l="-30000" r="-30000"/>
          </a:stretch>
        </a:blipFill>
      </dgm:spPr>
      <dgm:t>
        <a:bodyPr/>
        <a:lstStyle/>
        <a:p>
          <a:endParaRPr lang="fr-FR"/>
        </a:p>
      </dgm:t>
    </dgm:pt>
    <dgm:pt modelId="{09F5F6B2-0016-494B-B4E3-0B357C10DAF7}" type="pres">
      <dgm:prSet presAssocID="{B5A76B96-23E2-C547-AB94-E780F1E6AD10}" presName="Name0" presStyleCnt="0">
        <dgm:presLayoutVars>
          <dgm:chMax val="21"/>
          <dgm:chPref val="21"/>
        </dgm:presLayoutVars>
      </dgm:prSet>
      <dgm:spPr/>
    </dgm:pt>
    <dgm:pt modelId="{EC9F183B-90E5-FB4F-9754-A3D6296D1D62}" type="pres">
      <dgm:prSet presAssocID="{FD349709-DC91-7A45-B8FC-4F3DD15EE310}" presName="text1" presStyleCnt="0"/>
      <dgm:spPr/>
    </dgm:pt>
    <dgm:pt modelId="{BCCB5CCD-61A5-674E-A45E-C2F6C1CFC747}" type="pres">
      <dgm:prSet presAssocID="{FD349709-DC91-7A45-B8FC-4F3DD15EE310}" presName="textRepeatNode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20F726D9-1B71-BE47-AF54-123E09C240DF}" type="pres">
      <dgm:prSet presAssocID="{FD349709-DC91-7A45-B8FC-4F3DD15EE310}" presName="textaccent1" presStyleCnt="0"/>
      <dgm:spPr/>
    </dgm:pt>
    <dgm:pt modelId="{2CC5979E-BE1F-5D4A-9EFD-250997A39A0F}" type="pres">
      <dgm:prSet presAssocID="{FD349709-DC91-7A45-B8FC-4F3DD15EE310}" presName="accentRepeatNode" presStyleLbl="solidAlignAcc1" presStyleIdx="0" presStyleCnt="8"/>
      <dgm:spPr/>
    </dgm:pt>
    <dgm:pt modelId="{4D57F7C5-4DEE-8946-A875-FEC69AE44653}" type="pres">
      <dgm:prSet presAssocID="{FE65E711-2515-3046-8B38-50294DB5F79A}" presName="image1" presStyleCnt="0"/>
      <dgm:spPr/>
    </dgm:pt>
    <dgm:pt modelId="{3CD67F4C-3CBB-E04D-9EC7-1919DE9DA0A5}" type="pres">
      <dgm:prSet presAssocID="{FE65E711-2515-3046-8B38-50294DB5F79A}" presName="imageRepeatNode" presStyleLbl="alignAcc1" presStyleIdx="0" presStyleCnt="4"/>
      <dgm:spPr/>
    </dgm:pt>
    <dgm:pt modelId="{5B6EEDB3-03A0-0B49-910C-722D1FF29A14}" type="pres">
      <dgm:prSet presAssocID="{FE65E711-2515-3046-8B38-50294DB5F79A}" presName="imageaccent1" presStyleCnt="0"/>
      <dgm:spPr/>
    </dgm:pt>
    <dgm:pt modelId="{2537CC2F-1EB6-3B40-BF16-5ABC66488631}" type="pres">
      <dgm:prSet presAssocID="{FE65E711-2515-3046-8B38-50294DB5F79A}" presName="accentRepeatNode" presStyleLbl="solidAlignAcc1" presStyleIdx="1" presStyleCnt="8"/>
      <dgm:spPr/>
    </dgm:pt>
    <dgm:pt modelId="{2191AF3C-55CA-E848-B0E9-6398CF40A897}" type="pres">
      <dgm:prSet presAssocID="{E0B58E6C-8F45-9F4F-9285-50A3F0C7CCE4}" presName="text2" presStyleCnt="0"/>
      <dgm:spPr/>
    </dgm:pt>
    <dgm:pt modelId="{554B497D-63B9-8A4D-B66D-49E20082209C}" type="pres">
      <dgm:prSet presAssocID="{E0B58E6C-8F45-9F4F-9285-50A3F0C7CCE4}" presName="textRepeatNode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24F8946E-ACF6-A74C-8B6B-B7A6ACB900CD}" type="pres">
      <dgm:prSet presAssocID="{E0B58E6C-8F45-9F4F-9285-50A3F0C7CCE4}" presName="textaccent2" presStyleCnt="0"/>
      <dgm:spPr/>
    </dgm:pt>
    <dgm:pt modelId="{E1184A41-ABE6-3D48-89A4-CEF28AA615BC}" type="pres">
      <dgm:prSet presAssocID="{E0B58E6C-8F45-9F4F-9285-50A3F0C7CCE4}" presName="accentRepeatNode" presStyleLbl="solidAlignAcc1" presStyleIdx="2" presStyleCnt="8"/>
      <dgm:spPr/>
    </dgm:pt>
    <dgm:pt modelId="{0EC98BB2-F6E6-4341-B70E-375F511C81B5}" type="pres">
      <dgm:prSet presAssocID="{1B5491EF-D007-884A-BD77-D7DBC309E108}" presName="image2" presStyleCnt="0"/>
      <dgm:spPr/>
    </dgm:pt>
    <dgm:pt modelId="{8F78FBC7-0C1C-624C-83CA-E83CB2A6AD66}" type="pres">
      <dgm:prSet presAssocID="{1B5491EF-D007-884A-BD77-D7DBC309E108}" presName="imageRepeatNode" presStyleLbl="alignAcc1" presStyleIdx="1" presStyleCnt="4"/>
      <dgm:spPr/>
    </dgm:pt>
    <dgm:pt modelId="{0D8CE825-A1A7-2141-89D1-589CCBB2E050}" type="pres">
      <dgm:prSet presAssocID="{1B5491EF-D007-884A-BD77-D7DBC309E108}" presName="imageaccent2" presStyleCnt="0"/>
      <dgm:spPr/>
    </dgm:pt>
    <dgm:pt modelId="{EE7A7177-ECD7-1C41-B270-3BA8D900A19C}" type="pres">
      <dgm:prSet presAssocID="{1B5491EF-D007-884A-BD77-D7DBC309E108}" presName="accentRepeatNode" presStyleLbl="solidAlignAcc1" presStyleIdx="3" presStyleCnt="8"/>
      <dgm:spPr/>
    </dgm:pt>
    <dgm:pt modelId="{A13B86F5-DAEE-5A48-82CF-CA0B6F8166A6}" type="pres">
      <dgm:prSet presAssocID="{31C1A409-35E9-B14F-BAF1-A6C43C020EF2}" presName="text3" presStyleCnt="0"/>
      <dgm:spPr/>
    </dgm:pt>
    <dgm:pt modelId="{A23FBCB4-EF15-A047-A151-6981E7606164}" type="pres">
      <dgm:prSet presAssocID="{31C1A409-35E9-B14F-BAF1-A6C43C020EF2}" presName="textRepeatNode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07535619-BB07-BA4E-8471-9AD63395146C}" type="pres">
      <dgm:prSet presAssocID="{31C1A409-35E9-B14F-BAF1-A6C43C020EF2}" presName="textaccent3" presStyleCnt="0"/>
      <dgm:spPr/>
    </dgm:pt>
    <dgm:pt modelId="{3A174EE5-13E9-F248-95D1-3E452E1E6397}" type="pres">
      <dgm:prSet presAssocID="{31C1A409-35E9-B14F-BAF1-A6C43C020EF2}" presName="accentRepeatNode" presStyleLbl="solidAlignAcc1" presStyleIdx="4" presStyleCnt="8"/>
      <dgm:spPr/>
    </dgm:pt>
    <dgm:pt modelId="{E3EDD7A5-1A29-614D-927C-6DD4810744D8}" type="pres">
      <dgm:prSet presAssocID="{5ED539D0-0885-504B-9B54-5D008BDFF719}" presName="image3" presStyleCnt="0"/>
      <dgm:spPr/>
    </dgm:pt>
    <dgm:pt modelId="{687E75E7-EB51-5245-83CF-BB985F7D494A}" type="pres">
      <dgm:prSet presAssocID="{5ED539D0-0885-504B-9B54-5D008BDFF719}" presName="imageRepeatNode" presStyleLbl="alignAcc1" presStyleIdx="2" presStyleCnt="4"/>
      <dgm:spPr/>
    </dgm:pt>
    <dgm:pt modelId="{B2200604-5D31-0B4A-9B65-DECE9E5BE568}" type="pres">
      <dgm:prSet presAssocID="{5ED539D0-0885-504B-9B54-5D008BDFF719}" presName="imageaccent3" presStyleCnt="0"/>
      <dgm:spPr/>
    </dgm:pt>
    <dgm:pt modelId="{0B2B4845-54A5-B249-8C4A-9B3AAB17C0E1}" type="pres">
      <dgm:prSet presAssocID="{5ED539D0-0885-504B-9B54-5D008BDFF719}" presName="accentRepeatNode" presStyleLbl="solidAlignAcc1" presStyleIdx="5" presStyleCnt="8"/>
      <dgm:spPr/>
    </dgm:pt>
    <dgm:pt modelId="{FD2BF81A-3D74-AE44-8D61-1FF654305D73}" type="pres">
      <dgm:prSet presAssocID="{956A7541-97A5-584F-85A0-75F152A7E361}" presName="text4" presStyleCnt="0"/>
      <dgm:spPr/>
    </dgm:pt>
    <dgm:pt modelId="{335605AC-9E3B-404F-B21B-665BE5510B59}" type="pres">
      <dgm:prSet presAssocID="{956A7541-97A5-584F-85A0-75F152A7E361}" presName="textRepeatNode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A36024DB-B219-CB46-A535-FA3FE943BC53}" type="pres">
      <dgm:prSet presAssocID="{956A7541-97A5-584F-85A0-75F152A7E361}" presName="textaccent4" presStyleCnt="0"/>
      <dgm:spPr/>
    </dgm:pt>
    <dgm:pt modelId="{2CB962A2-97BC-7F4F-8443-6762AB0C25CE}" type="pres">
      <dgm:prSet presAssocID="{956A7541-97A5-584F-85A0-75F152A7E361}" presName="accentRepeatNode" presStyleLbl="solidAlignAcc1" presStyleIdx="6" presStyleCnt="8"/>
      <dgm:spPr/>
    </dgm:pt>
    <dgm:pt modelId="{C01576E7-5428-FA47-8C1E-F984D7D6B5B2}" type="pres">
      <dgm:prSet presAssocID="{C132D6D2-7555-8D48-B690-563EE6789077}" presName="image4" presStyleCnt="0"/>
      <dgm:spPr/>
    </dgm:pt>
    <dgm:pt modelId="{14B89A2E-AE3F-3C41-85F7-4675914407F1}" type="pres">
      <dgm:prSet presAssocID="{C132D6D2-7555-8D48-B690-563EE6789077}" presName="imageRepeatNode" presStyleLbl="alignAcc1" presStyleIdx="3" presStyleCnt="4"/>
      <dgm:spPr/>
    </dgm:pt>
    <dgm:pt modelId="{CDEA63E0-00FD-D044-A708-884431495647}" type="pres">
      <dgm:prSet presAssocID="{C132D6D2-7555-8D48-B690-563EE6789077}" presName="imageaccent4" presStyleCnt="0"/>
      <dgm:spPr/>
    </dgm:pt>
    <dgm:pt modelId="{A27813D1-48AB-964C-AAC7-78758F82738D}" type="pres">
      <dgm:prSet presAssocID="{C132D6D2-7555-8D48-B690-563EE6789077}" presName="accentRepeatNode" presStyleLbl="solidAlignAcc1" presStyleIdx="7" presStyleCnt="8"/>
      <dgm:spPr/>
    </dgm:pt>
  </dgm:ptLst>
  <dgm:cxnLst>
    <dgm:cxn modelId="{03F2E901-597D-E64F-B904-194774204DD8}" type="presOf" srcId="{B5A76B96-23E2-C547-AB94-E780F1E6AD10}" destId="{09F5F6B2-0016-494B-B4E3-0B357C10DAF7}" srcOrd="0" destOrd="0" presId="urn:microsoft.com/office/officeart/2008/layout/HexagonCluster"/>
    <dgm:cxn modelId="{DD4AD107-EB53-3347-AEB6-2A406213ECE2}" type="presOf" srcId="{956A7541-97A5-584F-85A0-75F152A7E361}" destId="{335605AC-9E3B-404F-B21B-665BE5510B59}" srcOrd="0" destOrd="0" presId="urn:microsoft.com/office/officeart/2008/layout/HexagonCluster"/>
    <dgm:cxn modelId="{E4B5A840-A87F-9040-803B-63B394609042}" srcId="{B5A76B96-23E2-C547-AB94-E780F1E6AD10}" destId="{956A7541-97A5-584F-85A0-75F152A7E361}" srcOrd="3" destOrd="0" parTransId="{DFE73922-7FA2-5E4F-9EA9-8B317D33F823}" sibTransId="{C132D6D2-7555-8D48-B690-563EE6789077}"/>
    <dgm:cxn modelId="{9EAD9944-5899-904D-9E67-4F9997FAF47B}" srcId="{B5A76B96-23E2-C547-AB94-E780F1E6AD10}" destId="{E0B58E6C-8F45-9F4F-9285-50A3F0C7CCE4}" srcOrd="1" destOrd="0" parTransId="{FE96B141-7605-7643-9517-67D1A7EB1BF3}" sibTransId="{1B5491EF-D007-884A-BD77-D7DBC309E108}"/>
    <dgm:cxn modelId="{10422E46-BF6D-A74D-B6E4-5400896C37D7}" type="presOf" srcId="{E0B58E6C-8F45-9F4F-9285-50A3F0C7CCE4}" destId="{554B497D-63B9-8A4D-B66D-49E20082209C}" srcOrd="0" destOrd="0" presId="urn:microsoft.com/office/officeart/2008/layout/HexagonCluster"/>
    <dgm:cxn modelId="{61DCD450-37FC-E241-B610-3929A4B3CF04}" type="presOf" srcId="{31C1A409-35E9-B14F-BAF1-A6C43C020EF2}" destId="{A23FBCB4-EF15-A047-A151-6981E7606164}" srcOrd="0" destOrd="0" presId="urn:microsoft.com/office/officeart/2008/layout/HexagonCluster"/>
    <dgm:cxn modelId="{F9D25E5C-3EDA-664F-A5D9-1ACF5A7D5DA5}" srcId="{B5A76B96-23E2-C547-AB94-E780F1E6AD10}" destId="{FD349709-DC91-7A45-B8FC-4F3DD15EE310}" srcOrd="0" destOrd="0" parTransId="{18BCBB8C-7C75-524E-A796-249A5D1A6D52}" sibTransId="{FE65E711-2515-3046-8B38-50294DB5F79A}"/>
    <dgm:cxn modelId="{4929E263-B1A7-A64A-8E68-38018F730898}" type="presOf" srcId="{FE65E711-2515-3046-8B38-50294DB5F79A}" destId="{3CD67F4C-3CBB-E04D-9EC7-1919DE9DA0A5}" srcOrd="0" destOrd="0" presId="urn:microsoft.com/office/officeart/2008/layout/HexagonCluster"/>
    <dgm:cxn modelId="{5081A68D-9D2E-CB47-8CEF-D2218E0CF1E0}" srcId="{B5A76B96-23E2-C547-AB94-E780F1E6AD10}" destId="{31C1A409-35E9-B14F-BAF1-A6C43C020EF2}" srcOrd="2" destOrd="0" parTransId="{AB47E5FF-CC90-8A40-A0A4-AF9F373B757B}" sibTransId="{5ED539D0-0885-504B-9B54-5D008BDFF719}"/>
    <dgm:cxn modelId="{A0EE1FB4-FA03-A344-BD66-E337612ABD0B}" type="presOf" srcId="{5ED539D0-0885-504B-9B54-5D008BDFF719}" destId="{687E75E7-EB51-5245-83CF-BB985F7D494A}" srcOrd="0" destOrd="0" presId="urn:microsoft.com/office/officeart/2008/layout/HexagonCluster"/>
    <dgm:cxn modelId="{3DFE1EE4-E068-8940-8F6D-FD7460C827F7}" type="presOf" srcId="{C132D6D2-7555-8D48-B690-563EE6789077}" destId="{14B89A2E-AE3F-3C41-85F7-4675914407F1}" srcOrd="0" destOrd="0" presId="urn:microsoft.com/office/officeart/2008/layout/HexagonCluster"/>
    <dgm:cxn modelId="{555D64F1-68CD-9242-AD8B-A32B581A54C6}" type="presOf" srcId="{FD349709-DC91-7A45-B8FC-4F3DD15EE310}" destId="{BCCB5CCD-61A5-674E-A45E-C2F6C1CFC747}" srcOrd="0" destOrd="0" presId="urn:microsoft.com/office/officeart/2008/layout/HexagonCluster"/>
    <dgm:cxn modelId="{527E6DFF-DE01-B649-96C9-7523037D998F}" type="presOf" srcId="{1B5491EF-D007-884A-BD77-D7DBC309E108}" destId="{8F78FBC7-0C1C-624C-83CA-E83CB2A6AD66}" srcOrd="0" destOrd="0" presId="urn:microsoft.com/office/officeart/2008/layout/HexagonCluster"/>
    <dgm:cxn modelId="{F8051C94-45ED-4640-9E32-9D5FB635806F}" type="presParOf" srcId="{09F5F6B2-0016-494B-B4E3-0B357C10DAF7}" destId="{EC9F183B-90E5-FB4F-9754-A3D6296D1D62}" srcOrd="0" destOrd="0" presId="urn:microsoft.com/office/officeart/2008/layout/HexagonCluster"/>
    <dgm:cxn modelId="{9F78AC64-5AB0-1F47-8A02-883CB10BB85B}" type="presParOf" srcId="{EC9F183B-90E5-FB4F-9754-A3D6296D1D62}" destId="{BCCB5CCD-61A5-674E-A45E-C2F6C1CFC747}" srcOrd="0" destOrd="0" presId="urn:microsoft.com/office/officeart/2008/layout/HexagonCluster"/>
    <dgm:cxn modelId="{9D0D5C3B-0D33-A44E-8A84-C3356939C9D1}" type="presParOf" srcId="{09F5F6B2-0016-494B-B4E3-0B357C10DAF7}" destId="{20F726D9-1B71-BE47-AF54-123E09C240DF}" srcOrd="1" destOrd="0" presId="urn:microsoft.com/office/officeart/2008/layout/HexagonCluster"/>
    <dgm:cxn modelId="{557D79AB-8081-3E4E-B8CE-288F46412703}" type="presParOf" srcId="{20F726D9-1B71-BE47-AF54-123E09C240DF}" destId="{2CC5979E-BE1F-5D4A-9EFD-250997A39A0F}" srcOrd="0" destOrd="0" presId="urn:microsoft.com/office/officeart/2008/layout/HexagonCluster"/>
    <dgm:cxn modelId="{5E355F5D-4177-1C47-AD9D-FC1609635D5D}" type="presParOf" srcId="{09F5F6B2-0016-494B-B4E3-0B357C10DAF7}" destId="{4D57F7C5-4DEE-8946-A875-FEC69AE44653}" srcOrd="2" destOrd="0" presId="urn:microsoft.com/office/officeart/2008/layout/HexagonCluster"/>
    <dgm:cxn modelId="{F7E14908-D799-B647-9732-689FEDD53EA1}" type="presParOf" srcId="{4D57F7C5-4DEE-8946-A875-FEC69AE44653}" destId="{3CD67F4C-3CBB-E04D-9EC7-1919DE9DA0A5}" srcOrd="0" destOrd="0" presId="urn:microsoft.com/office/officeart/2008/layout/HexagonCluster"/>
    <dgm:cxn modelId="{1DB2976E-5D74-B843-B1A6-14A13A2F1F19}" type="presParOf" srcId="{09F5F6B2-0016-494B-B4E3-0B357C10DAF7}" destId="{5B6EEDB3-03A0-0B49-910C-722D1FF29A14}" srcOrd="3" destOrd="0" presId="urn:microsoft.com/office/officeart/2008/layout/HexagonCluster"/>
    <dgm:cxn modelId="{D3D6D0A3-AB82-5844-BE94-5CC8CCBD47CE}" type="presParOf" srcId="{5B6EEDB3-03A0-0B49-910C-722D1FF29A14}" destId="{2537CC2F-1EB6-3B40-BF16-5ABC66488631}" srcOrd="0" destOrd="0" presId="urn:microsoft.com/office/officeart/2008/layout/HexagonCluster"/>
    <dgm:cxn modelId="{B8E5A747-B45E-A64D-9AFB-C0CC7F814FD1}" type="presParOf" srcId="{09F5F6B2-0016-494B-B4E3-0B357C10DAF7}" destId="{2191AF3C-55CA-E848-B0E9-6398CF40A897}" srcOrd="4" destOrd="0" presId="urn:microsoft.com/office/officeart/2008/layout/HexagonCluster"/>
    <dgm:cxn modelId="{66F580BF-262A-564C-A6A8-7F5CE06CA3C5}" type="presParOf" srcId="{2191AF3C-55CA-E848-B0E9-6398CF40A897}" destId="{554B497D-63B9-8A4D-B66D-49E20082209C}" srcOrd="0" destOrd="0" presId="urn:microsoft.com/office/officeart/2008/layout/HexagonCluster"/>
    <dgm:cxn modelId="{711A3F97-F0DD-E340-BE34-0382E2B88388}" type="presParOf" srcId="{09F5F6B2-0016-494B-B4E3-0B357C10DAF7}" destId="{24F8946E-ACF6-A74C-8B6B-B7A6ACB900CD}" srcOrd="5" destOrd="0" presId="urn:microsoft.com/office/officeart/2008/layout/HexagonCluster"/>
    <dgm:cxn modelId="{EC43C9B0-40ED-C64E-9F20-146DA146B9EE}" type="presParOf" srcId="{24F8946E-ACF6-A74C-8B6B-B7A6ACB900CD}" destId="{E1184A41-ABE6-3D48-89A4-CEF28AA615BC}" srcOrd="0" destOrd="0" presId="urn:microsoft.com/office/officeart/2008/layout/HexagonCluster"/>
    <dgm:cxn modelId="{09972C69-5321-4E47-BA54-420171849C63}" type="presParOf" srcId="{09F5F6B2-0016-494B-B4E3-0B357C10DAF7}" destId="{0EC98BB2-F6E6-4341-B70E-375F511C81B5}" srcOrd="6" destOrd="0" presId="urn:microsoft.com/office/officeart/2008/layout/HexagonCluster"/>
    <dgm:cxn modelId="{68A67CEC-3127-CE41-9416-C66D40267F77}" type="presParOf" srcId="{0EC98BB2-F6E6-4341-B70E-375F511C81B5}" destId="{8F78FBC7-0C1C-624C-83CA-E83CB2A6AD66}" srcOrd="0" destOrd="0" presId="urn:microsoft.com/office/officeart/2008/layout/HexagonCluster"/>
    <dgm:cxn modelId="{91E01F48-F069-1549-BD5D-4AC946B5356B}" type="presParOf" srcId="{09F5F6B2-0016-494B-B4E3-0B357C10DAF7}" destId="{0D8CE825-A1A7-2141-89D1-589CCBB2E050}" srcOrd="7" destOrd="0" presId="urn:microsoft.com/office/officeart/2008/layout/HexagonCluster"/>
    <dgm:cxn modelId="{F2797C77-D9EE-9046-90E1-131CA4278544}" type="presParOf" srcId="{0D8CE825-A1A7-2141-89D1-589CCBB2E050}" destId="{EE7A7177-ECD7-1C41-B270-3BA8D900A19C}" srcOrd="0" destOrd="0" presId="urn:microsoft.com/office/officeart/2008/layout/HexagonCluster"/>
    <dgm:cxn modelId="{183B8DBA-112D-F849-B68F-A62CAA4F7BB7}" type="presParOf" srcId="{09F5F6B2-0016-494B-B4E3-0B357C10DAF7}" destId="{A13B86F5-DAEE-5A48-82CF-CA0B6F8166A6}" srcOrd="8" destOrd="0" presId="urn:microsoft.com/office/officeart/2008/layout/HexagonCluster"/>
    <dgm:cxn modelId="{A421E576-42FD-1D49-B2E5-375FA474E63F}" type="presParOf" srcId="{A13B86F5-DAEE-5A48-82CF-CA0B6F8166A6}" destId="{A23FBCB4-EF15-A047-A151-6981E7606164}" srcOrd="0" destOrd="0" presId="urn:microsoft.com/office/officeart/2008/layout/HexagonCluster"/>
    <dgm:cxn modelId="{16A71620-8E0F-9747-AD93-F19C05BF08E9}" type="presParOf" srcId="{09F5F6B2-0016-494B-B4E3-0B357C10DAF7}" destId="{07535619-BB07-BA4E-8471-9AD63395146C}" srcOrd="9" destOrd="0" presId="urn:microsoft.com/office/officeart/2008/layout/HexagonCluster"/>
    <dgm:cxn modelId="{214F4C41-1FAE-994F-A2CE-00584939F99B}" type="presParOf" srcId="{07535619-BB07-BA4E-8471-9AD63395146C}" destId="{3A174EE5-13E9-F248-95D1-3E452E1E6397}" srcOrd="0" destOrd="0" presId="urn:microsoft.com/office/officeart/2008/layout/HexagonCluster"/>
    <dgm:cxn modelId="{29BFCCA6-A89D-1149-8F1C-C9120F2F123C}" type="presParOf" srcId="{09F5F6B2-0016-494B-B4E3-0B357C10DAF7}" destId="{E3EDD7A5-1A29-614D-927C-6DD4810744D8}" srcOrd="10" destOrd="0" presId="urn:microsoft.com/office/officeart/2008/layout/HexagonCluster"/>
    <dgm:cxn modelId="{14573CF2-06F0-5F45-8EC1-3262A965201C}" type="presParOf" srcId="{E3EDD7A5-1A29-614D-927C-6DD4810744D8}" destId="{687E75E7-EB51-5245-83CF-BB985F7D494A}" srcOrd="0" destOrd="0" presId="urn:microsoft.com/office/officeart/2008/layout/HexagonCluster"/>
    <dgm:cxn modelId="{C7321E36-4360-0A4C-9B97-11E4CD9DE156}" type="presParOf" srcId="{09F5F6B2-0016-494B-B4E3-0B357C10DAF7}" destId="{B2200604-5D31-0B4A-9B65-DECE9E5BE568}" srcOrd="11" destOrd="0" presId="urn:microsoft.com/office/officeart/2008/layout/HexagonCluster"/>
    <dgm:cxn modelId="{71224B35-7781-1E46-A6E8-66364845A4A0}" type="presParOf" srcId="{B2200604-5D31-0B4A-9B65-DECE9E5BE568}" destId="{0B2B4845-54A5-B249-8C4A-9B3AAB17C0E1}" srcOrd="0" destOrd="0" presId="urn:microsoft.com/office/officeart/2008/layout/HexagonCluster"/>
    <dgm:cxn modelId="{FB388B7B-6AB0-E54D-8F2A-7C0A90A64065}" type="presParOf" srcId="{09F5F6B2-0016-494B-B4E3-0B357C10DAF7}" destId="{FD2BF81A-3D74-AE44-8D61-1FF654305D73}" srcOrd="12" destOrd="0" presId="urn:microsoft.com/office/officeart/2008/layout/HexagonCluster"/>
    <dgm:cxn modelId="{4438D732-625C-7040-A674-E0F8C972CE12}" type="presParOf" srcId="{FD2BF81A-3D74-AE44-8D61-1FF654305D73}" destId="{335605AC-9E3B-404F-B21B-665BE5510B59}" srcOrd="0" destOrd="0" presId="urn:microsoft.com/office/officeart/2008/layout/HexagonCluster"/>
    <dgm:cxn modelId="{33BC232B-F7C6-3D45-BAA7-064DA62593E2}" type="presParOf" srcId="{09F5F6B2-0016-494B-B4E3-0B357C10DAF7}" destId="{A36024DB-B219-CB46-A535-FA3FE943BC53}" srcOrd="13" destOrd="0" presId="urn:microsoft.com/office/officeart/2008/layout/HexagonCluster"/>
    <dgm:cxn modelId="{195EFAF3-C75A-7B47-9376-8277D904D85A}" type="presParOf" srcId="{A36024DB-B219-CB46-A535-FA3FE943BC53}" destId="{2CB962A2-97BC-7F4F-8443-6762AB0C25CE}" srcOrd="0" destOrd="0" presId="urn:microsoft.com/office/officeart/2008/layout/HexagonCluster"/>
    <dgm:cxn modelId="{83B4DDEC-6AE6-754E-B1BA-0DE36EF7BAA6}" type="presParOf" srcId="{09F5F6B2-0016-494B-B4E3-0B357C10DAF7}" destId="{C01576E7-5428-FA47-8C1E-F984D7D6B5B2}" srcOrd="14" destOrd="0" presId="urn:microsoft.com/office/officeart/2008/layout/HexagonCluster"/>
    <dgm:cxn modelId="{E85090DC-3199-0E4D-A014-A4EB498528D3}" type="presParOf" srcId="{C01576E7-5428-FA47-8C1E-F984D7D6B5B2}" destId="{14B89A2E-AE3F-3C41-85F7-4675914407F1}" srcOrd="0" destOrd="0" presId="urn:microsoft.com/office/officeart/2008/layout/HexagonCluster"/>
    <dgm:cxn modelId="{70DDBC63-DA4C-B64D-8244-2692AC72B1D7}" type="presParOf" srcId="{09F5F6B2-0016-494B-B4E3-0B357C10DAF7}" destId="{CDEA63E0-00FD-D044-A708-884431495647}" srcOrd="15" destOrd="0" presId="urn:microsoft.com/office/officeart/2008/layout/HexagonCluster"/>
    <dgm:cxn modelId="{A548EDDB-E11B-6048-AD64-D0E716229C2D}" type="presParOf" srcId="{CDEA63E0-00FD-D044-A708-884431495647}" destId="{A27813D1-48AB-964C-AAC7-78758F82738D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B560457-CCDD-5E47-A54C-A1A51EE7D92D}" type="doc">
      <dgm:prSet loTypeId="urn:microsoft.com/office/officeart/2008/layout/BubblePicture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DCECF8E-31C8-2748-87A3-C75262DB0BDC}">
      <dgm:prSet phldrT="[Texte]"/>
      <dgm:spPr/>
      <dgm:t>
        <a:bodyPr/>
        <a:lstStyle/>
        <a:p>
          <a:r>
            <a:rPr lang="fr-FR" dirty="0"/>
            <a:t>Pétrole</a:t>
          </a:r>
        </a:p>
      </dgm:t>
    </dgm:pt>
    <dgm:pt modelId="{C0333E82-BBA1-3F4E-942E-58F198BCC8B2}" type="parTrans" cxnId="{BD1DE5B3-BF50-5840-BFB1-789CC22D84B6}">
      <dgm:prSet/>
      <dgm:spPr/>
      <dgm:t>
        <a:bodyPr/>
        <a:lstStyle/>
        <a:p>
          <a:endParaRPr lang="fr-FR"/>
        </a:p>
      </dgm:t>
    </dgm:pt>
    <dgm:pt modelId="{4940F3F0-9FA1-0546-B1CB-2A5FAA424A6B}" type="sibTrans" cxnId="{BD1DE5B3-BF50-5840-BFB1-789CC22D84B6}">
      <dgm:prSet/>
      <dgm:spPr>
        <a:blipFill rotWithShape="1">
          <a:blip xmlns:r="http://schemas.openxmlformats.org/officeDocument/2006/relationships" r:embed="rId1"/>
          <a:srcRect/>
          <a:stretch>
            <a:fillRect l="-42000" r="-42000"/>
          </a:stretch>
        </a:blipFill>
      </dgm:spPr>
      <dgm:t>
        <a:bodyPr/>
        <a:lstStyle/>
        <a:p>
          <a:endParaRPr lang="fr-FR"/>
        </a:p>
      </dgm:t>
    </dgm:pt>
    <dgm:pt modelId="{C68A5CF7-998E-1A48-B66E-53180C97469E}">
      <dgm:prSet phldrT="[Texte]"/>
      <dgm:spPr/>
      <dgm:t>
        <a:bodyPr/>
        <a:lstStyle/>
        <a:p>
          <a:r>
            <a:rPr lang="fr-FR" dirty="0"/>
            <a:t>Circuits Imprimés</a:t>
          </a:r>
        </a:p>
      </dgm:t>
    </dgm:pt>
    <dgm:pt modelId="{B9CEBA02-11C3-6946-9954-075E36AD6AEF}" type="parTrans" cxnId="{53DD6B67-C543-9C4D-B72A-8C3E5C26F275}">
      <dgm:prSet/>
      <dgm:spPr/>
      <dgm:t>
        <a:bodyPr/>
        <a:lstStyle/>
        <a:p>
          <a:endParaRPr lang="fr-FR"/>
        </a:p>
      </dgm:t>
    </dgm:pt>
    <dgm:pt modelId="{25459C94-B17F-FD4C-AF6B-A207220B8CC5}" type="sibTrans" cxnId="{53DD6B67-C543-9C4D-B72A-8C3E5C26F275}">
      <dgm:prSet/>
      <dgm:spPr>
        <a:blipFill rotWithShape="1">
          <a:blip xmlns:r="http://schemas.openxmlformats.org/officeDocument/2006/relationships" r:embed="rId2"/>
          <a:srcRect/>
          <a:stretch>
            <a:fillRect l="-30000" r="-30000"/>
          </a:stretch>
        </a:blipFill>
      </dgm:spPr>
      <dgm:t>
        <a:bodyPr/>
        <a:lstStyle/>
        <a:p>
          <a:endParaRPr lang="fr-FR"/>
        </a:p>
      </dgm:t>
    </dgm:pt>
    <dgm:pt modelId="{694F08AF-3AF4-7D4F-88B7-F1421A9F859C}">
      <dgm:prSet phldrT="[Texte]"/>
      <dgm:spPr/>
      <dgm:t>
        <a:bodyPr/>
        <a:lstStyle/>
        <a:p>
          <a:r>
            <a:rPr lang="fr-FR" dirty="0"/>
            <a:t>Viande</a:t>
          </a:r>
        </a:p>
      </dgm:t>
    </dgm:pt>
    <dgm:pt modelId="{BA816FAF-4AFC-8E4B-BD1E-4D0BB5900457}" type="parTrans" cxnId="{337D6C67-6F66-6A45-AA02-3B9C7A37E2A0}">
      <dgm:prSet/>
      <dgm:spPr/>
      <dgm:t>
        <a:bodyPr/>
        <a:lstStyle/>
        <a:p>
          <a:endParaRPr lang="fr-FR"/>
        </a:p>
      </dgm:t>
    </dgm:pt>
    <dgm:pt modelId="{43082059-0D73-AA49-900B-EB8DC92A1AF7}" type="sibTrans" cxnId="{337D6C67-6F66-6A45-AA02-3B9C7A37E2A0}">
      <dgm:prSet/>
      <dgm:spPr>
        <a:blipFill rotWithShape="1">
          <a:blip xmlns:r="http://schemas.openxmlformats.org/officeDocument/2006/relationships" r:embed="rId3"/>
          <a:srcRect/>
          <a:stretch>
            <a:fillRect l="-25000" r="-25000"/>
          </a:stretch>
        </a:blipFill>
      </dgm:spPr>
      <dgm:t>
        <a:bodyPr/>
        <a:lstStyle/>
        <a:p>
          <a:endParaRPr lang="fr-FR"/>
        </a:p>
      </dgm:t>
    </dgm:pt>
    <dgm:pt modelId="{2D127719-CD11-AC46-B210-929E7C2BD58E}" type="pres">
      <dgm:prSet presAssocID="{8B560457-CCDD-5E47-A54C-A1A51EE7D92D}" presName="Name0" presStyleCnt="0">
        <dgm:presLayoutVars>
          <dgm:chMax val="8"/>
          <dgm:chPref val="8"/>
          <dgm:dir/>
        </dgm:presLayoutVars>
      </dgm:prSet>
      <dgm:spPr/>
    </dgm:pt>
    <dgm:pt modelId="{63B5178A-F768-084F-ADC3-A1EF19208FCF}" type="pres">
      <dgm:prSet presAssocID="{7DCECF8E-31C8-2748-87A3-C75262DB0BDC}" presName="parent_text_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98FA84EA-BA51-C34D-A3AA-973A7503E90A}" type="pres">
      <dgm:prSet presAssocID="{7DCECF8E-31C8-2748-87A3-C75262DB0BDC}" presName="image_accent_1" presStyleCnt="0"/>
      <dgm:spPr/>
    </dgm:pt>
    <dgm:pt modelId="{CF8DBDE9-D3AA-CC44-AE98-DB77E3E204F0}" type="pres">
      <dgm:prSet presAssocID="{7DCECF8E-31C8-2748-87A3-C75262DB0BDC}" presName="imageAccentRepeatNode" presStyleLbl="alignNode1" presStyleIdx="0" presStyleCnt="6"/>
      <dgm:spPr/>
    </dgm:pt>
    <dgm:pt modelId="{FC000DC1-9138-8F44-882D-17DB95FE259A}" type="pres">
      <dgm:prSet presAssocID="{7DCECF8E-31C8-2748-87A3-C75262DB0BDC}" presName="accent_1" presStyleLbl="alignNode1" presStyleIdx="1" presStyleCnt="6"/>
      <dgm:spPr/>
    </dgm:pt>
    <dgm:pt modelId="{F179A117-D177-6A43-8DD1-984B8B36AED5}" type="pres">
      <dgm:prSet presAssocID="{4940F3F0-9FA1-0546-B1CB-2A5FAA424A6B}" presName="image_1" presStyleCnt="0"/>
      <dgm:spPr/>
    </dgm:pt>
    <dgm:pt modelId="{60CF3F91-2B1B-9346-8D8F-E0F14A8F2D12}" type="pres">
      <dgm:prSet presAssocID="{4940F3F0-9FA1-0546-B1CB-2A5FAA424A6B}" presName="imageRepeatNode" presStyleLbl="fgImgPlace1" presStyleIdx="0" presStyleCnt="3"/>
      <dgm:spPr/>
    </dgm:pt>
    <dgm:pt modelId="{776BD02E-4B33-0A43-BEC8-D89630291DA5}" type="pres">
      <dgm:prSet presAssocID="{C68A5CF7-998E-1A48-B66E-53180C97469E}" presName="parent_text_2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13FFE885-C58B-3841-9A54-FE60080CD057}" type="pres">
      <dgm:prSet presAssocID="{C68A5CF7-998E-1A48-B66E-53180C97469E}" presName="image_accent_2" presStyleCnt="0"/>
      <dgm:spPr/>
    </dgm:pt>
    <dgm:pt modelId="{A614F9F5-64AC-C74D-8D3B-887E370E5F1D}" type="pres">
      <dgm:prSet presAssocID="{C68A5CF7-998E-1A48-B66E-53180C97469E}" presName="imageAccentRepeatNode" presStyleLbl="alignNode1" presStyleIdx="2" presStyleCnt="6"/>
      <dgm:spPr/>
    </dgm:pt>
    <dgm:pt modelId="{67B8E490-E630-784D-A1E3-0F942588B7E1}" type="pres">
      <dgm:prSet presAssocID="{25459C94-B17F-FD4C-AF6B-A207220B8CC5}" presName="image_2" presStyleCnt="0"/>
      <dgm:spPr/>
    </dgm:pt>
    <dgm:pt modelId="{5DACB08F-71A4-954B-86C0-A0BB8DF87686}" type="pres">
      <dgm:prSet presAssocID="{25459C94-B17F-FD4C-AF6B-A207220B8CC5}" presName="imageRepeatNode" presStyleLbl="fgImgPlace1" presStyleIdx="1" presStyleCnt="3"/>
      <dgm:spPr/>
    </dgm:pt>
    <dgm:pt modelId="{558B5D45-1CD7-064D-A842-3ABD53DB35A8}" type="pres">
      <dgm:prSet presAssocID="{694F08AF-3AF4-7D4F-88B7-F1421A9F859C}" presName="image_accent_3" presStyleCnt="0"/>
      <dgm:spPr/>
    </dgm:pt>
    <dgm:pt modelId="{3967E37C-170D-9546-A4D9-E1524E3F06BA}" type="pres">
      <dgm:prSet presAssocID="{694F08AF-3AF4-7D4F-88B7-F1421A9F859C}" presName="imageAccentRepeatNode" presStyleLbl="alignNode1" presStyleIdx="3" presStyleCnt="6"/>
      <dgm:spPr/>
    </dgm:pt>
    <dgm:pt modelId="{2713155C-BFC4-F040-96BA-7AC3142E0E47}" type="pres">
      <dgm:prSet presAssocID="{694F08AF-3AF4-7D4F-88B7-F1421A9F859C}" presName="parent_text_3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551C944C-CCA0-DE44-9F71-67D54C5BF6EB}" type="pres">
      <dgm:prSet presAssocID="{694F08AF-3AF4-7D4F-88B7-F1421A9F859C}" presName="accent_2" presStyleLbl="alignNode1" presStyleIdx="4" presStyleCnt="6"/>
      <dgm:spPr/>
    </dgm:pt>
    <dgm:pt modelId="{AC161345-C67F-524F-BA93-066056130994}" type="pres">
      <dgm:prSet presAssocID="{694F08AF-3AF4-7D4F-88B7-F1421A9F859C}" presName="accent_3" presStyleLbl="alignNode1" presStyleIdx="5" presStyleCnt="6"/>
      <dgm:spPr/>
    </dgm:pt>
    <dgm:pt modelId="{E7D69429-D113-6844-B414-723A7BE062CD}" type="pres">
      <dgm:prSet presAssocID="{43082059-0D73-AA49-900B-EB8DC92A1AF7}" presName="image_3" presStyleCnt="0"/>
      <dgm:spPr/>
    </dgm:pt>
    <dgm:pt modelId="{BCBD49FE-E307-FE40-8841-030B819FDA39}" type="pres">
      <dgm:prSet presAssocID="{43082059-0D73-AA49-900B-EB8DC92A1AF7}" presName="imageRepeatNode" presStyleLbl="fgImgPlace1" presStyleIdx="2" presStyleCnt="3"/>
      <dgm:spPr/>
    </dgm:pt>
  </dgm:ptLst>
  <dgm:cxnLst>
    <dgm:cxn modelId="{C141F403-1797-D240-9993-B0810F15C961}" type="presOf" srcId="{4940F3F0-9FA1-0546-B1CB-2A5FAA424A6B}" destId="{60CF3F91-2B1B-9346-8D8F-E0F14A8F2D12}" srcOrd="0" destOrd="0" presId="urn:microsoft.com/office/officeart/2008/layout/BubblePictureList"/>
    <dgm:cxn modelId="{B7BE3D26-FED4-2243-A55A-BCFC87E70EBD}" type="presOf" srcId="{7DCECF8E-31C8-2748-87A3-C75262DB0BDC}" destId="{63B5178A-F768-084F-ADC3-A1EF19208FCF}" srcOrd="0" destOrd="0" presId="urn:microsoft.com/office/officeart/2008/layout/BubblePictureList"/>
    <dgm:cxn modelId="{6F0D8539-7B86-324B-9863-7011D2AF03AE}" type="presOf" srcId="{8B560457-CCDD-5E47-A54C-A1A51EE7D92D}" destId="{2D127719-CD11-AC46-B210-929E7C2BD58E}" srcOrd="0" destOrd="0" presId="urn:microsoft.com/office/officeart/2008/layout/BubblePictureList"/>
    <dgm:cxn modelId="{53DD6B67-C543-9C4D-B72A-8C3E5C26F275}" srcId="{8B560457-CCDD-5E47-A54C-A1A51EE7D92D}" destId="{C68A5CF7-998E-1A48-B66E-53180C97469E}" srcOrd="1" destOrd="0" parTransId="{B9CEBA02-11C3-6946-9954-075E36AD6AEF}" sibTransId="{25459C94-B17F-FD4C-AF6B-A207220B8CC5}"/>
    <dgm:cxn modelId="{337D6C67-6F66-6A45-AA02-3B9C7A37E2A0}" srcId="{8B560457-CCDD-5E47-A54C-A1A51EE7D92D}" destId="{694F08AF-3AF4-7D4F-88B7-F1421A9F859C}" srcOrd="2" destOrd="0" parTransId="{BA816FAF-4AFC-8E4B-BD1E-4D0BB5900457}" sibTransId="{43082059-0D73-AA49-900B-EB8DC92A1AF7}"/>
    <dgm:cxn modelId="{6A667568-3152-1E46-932B-673DE6737AC1}" type="presOf" srcId="{C68A5CF7-998E-1A48-B66E-53180C97469E}" destId="{776BD02E-4B33-0A43-BEC8-D89630291DA5}" srcOrd="0" destOrd="0" presId="urn:microsoft.com/office/officeart/2008/layout/BubblePictureList"/>
    <dgm:cxn modelId="{73E2E993-1F4B-624B-B4E9-C646AEB3BBBF}" type="presOf" srcId="{694F08AF-3AF4-7D4F-88B7-F1421A9F859C}" destId="{2713155C-BFC4-F040-96BA-7AC3142E0E47}" srcOrd="0" destOrd="0" presId="urn:microsoft.com/office/officeart/2008/layout/BubblePictureList"/>
    <dgm:cxn modelId="{D59541A8-70BD-F748-AA87-60D4CA0EB97E}" type="presOf" srcId="{25459C94-B17F-FD4C-AF6B-A207220B8CC5}" destId="{5DACB08F-71A4-954B-86C0-A0BB8DF87686}" srcOrd="0" destOrd="0" presId="urn:microsoft.com/office/officeart/2008/layout/BubblePictureList"/>
    <dgm:cxn modelId="{BD1DE5B3-BF50-5840-BFB1-789CC22D84B6}" srcId="{8B560457-CCDD-5E47-A54C-A1A51EE7D92D}" destId="{7DCECF8E-31C8-2748-87A3-C75262DB0BDC}" srcOrd="0" destOrd="0" parTransId="{C0333E82-BBA1-3F4E-942E-58F198BCC8B2}" sibTransId="{4940F3F0-9FA1-0546-B1CB-2A5FAA424A6B}"/>
    <dgm:cxn modelId="{BE2B0CF9-4433-B14C-B1D2-1D1427000013}" type="presOf" srcId="{43082059-0D73-AA49-900B-EB8DC92A1AF7}" destId="{BCBD49FE-E307-FE40-8841-030B819FDA39}" srcOrd="0" destOrd="0" presId="urn:microsoft.com/office/officeart/2008/layout/BubblePictureList"/>
    <dgm:cxn modelId="{6E94A01C-4FC0-8E49-B976-8D969F312658}" type="presParOf" srcId="{2D127719-CD11-AC46-B210-929E7C2BD58E}" destId="{63B5178A-F768-084F-ADC3-A1EF19208FCF}" srcOrd="0" destOrd="0" presId="urn:microsoft.com/office/officeart/2008/layout/BubblePictureList"/>
    <dgm:cxn modelId="{AC754E3F-B95E-BF4E-93EA-72C3BCFFC06D}" type="presParOf" srcId="{2D127719-CD11-AC46-B210-929E7C2BD58E}" destId="{98FA84EA-BA51-C34D-A3AA-973A7503E90A}" srcOrd="1" destOrd="0" presId="urn:microsoft.com/office/officeart/2008/layout/BubblePictureList"/>
    <dgm:cxn modelId="{A6C2619B-2BA4-5749-89BA-98AF84181E20}" type="presParOf" srcId="{98FA84EA-BA51-C34D-A3AA-973A7503E90A}" destId="{CF8DBDE9-D3AA-CC44-AE98-DB77E3E204F0}" srcOrd="0" destOrd="0" presId="urn:microsoft.com/office/officeart/2008/layout/BubblePictureList"/>
    <dgm:cxn modelId="{CD882B93-2B75-F140-AEE2-7F711E4AC544}" type="presParOf" srcId="{2D127719-CD11-AC46-B210-929E7C2BD58E}" destId="{FC000DC1-9138-8F44-882D-17DB95FE259A}" srcOrd="2" destOrd="0" presId="urn:microsoft.com/office/officeart/2008/layout/BubblePictureList"/>
    <dgm:cxn modelId="{91A09D11-77B1-1B4A-BEBC-1A955B8FF494}" type="presParOf" srcId="{2D127719-CD11-AC46-B210-929E7C2BD58E}" destId="{F179A117-D177-6A43-8DD1-984B8B36AED5}" srcOrd="3" destOrd="0" presId="urn:microsoft.com/office/officeart/2008/layout/BubblePictureList"/>
    <dgm:cxn modelId="{36C4366C-2CF0-3049-80EE-1549718C6439}" type="presParOf" srcId="{F179A117-D177-6A43-8DD1-984B8B36AED5}" destId="{60CF3F91-2B1B-9346-8D8F-E0F14A8F2D12}" srcOrd="0" destOrd="0" presId="urn:microsoft.com/office/officeart/2008/layout/BubblePictureList"/>
    <dgm:cxn modelId="{B6CE0DA5-1C1B-AE46-B0D6-A581C2694AB2}" type="presParOf" srcId="{2D127719-CD11-AC46-B210-929E7C2BD58E}" destId="{776BD02E-4B33-0A43-BEC8-D89630291DA5}" srcOrd="4" destOrd="0" presId="urn:microsoft.com/office/officeart/2008/layout/BubblePictureList"/>
    <dgm:cxn modelId="{AF168CF5-516B-0040-B73F-570F013452FA}" type="presParOf" srcId="{2D127719-CD11-AC46-B210-929E7C2BD58E}" destId="{13FFE885-C58B-3841-9A54-FE60080CD057}" srcOrd="5" destOrd="0" presId="urn:microsoft.com/office/officeart/2008/layout/BubblePictureList"/>
    <dgm:cxn modelId="{869438D5-E2A3-D04A-A35D-7B8DB2F583E4}" type="presParOf" srcId="{13FFE885-C58B-3841-9A54-FE60080CD057}" destId="{A614F9F5-64AC-C74D-8D3B-887E370E5F1D}" srcOrd="0" destOrd="0" presId="urn:microsoft.com/office/officeart/2008/layout/BubblePictureList"/>
    <dgm:cxn modelId="{B1DF9AF7-8AF1-844C-9DA4-7B2F90268AA9}" type="presParOf" srcId="{2D127719-CD11-AC46-B210-929E7C2BD58E}" destId="{67B8E490-E630-784D-A1E3-0F942588B7E1}" srcOrd="6" destOrd="0" presId="urn:microsoft.com/office/officeart/2008/layout/BubblePictureList"/>
    <dgm:cxn modelId="{685EA0F8-AC92-9948-B7E3-BB1CD0C8C52B}" type="presParOf" srcId="{67B8E490-E630-784D-A1E3-0F942588B7E1}" destId="{5DACB08F-71A4-954B-86C0-A0BB8DF87686}" srcOrd="0" destOrd="0" presId="urn:microsoft.com/office/officeart/2008/layout/BubblePictureList"/>
    <dgm:cxn modelId="{D0FF19E3-EBC3-FD47-AEC0-B958764DCF5E}" type="presParOf" srcId="{2D127719-CD11-AC46-B210-929E7C2BD58E}" destId="{558B5D45-1CD7-064D-A842-3ABD53DB35A8}" srcOrd="7" destOrd="0" presId="urn:microsoft.com/office/officeart/2008/layout/BubblePictureList"/>
    <dgm:cxn modelId="{B6D32574-C4F8-414A-B5EF-D37101A2C814}" type="presParOf" srcId="{558B5D45-1CD7-064D-A842-3ABD53DB35A8}" destId="{3967E37C-170D-9546-A4D9-E1524E3F06BA}" srcOrd="0" destOrd="0" presId="urn:microsoft.com/office/officeart/2008/layout/BubblePictureList"/>
    <dgm:cxn modelId="{6D98A3C6-0B18-344C-B269-5F67A70874DF}" type="presParOf" srcId="{2D127719-CD11-AC46-B210-929E7C2BD58E}" destId="{2713155C-BFC4-F040-96BA-7AC3142E0E47}" srcOrd="8" destOrd="0" presId="urn:microsoft.com/office/officeart/2008/layout/BubblePictureList"/>
    <dgm:cxn modelId="{60BDAA17-CA4A-E441-9BEF-EBC01FB76DAE}" type="presParOf" srcId="{2D127719-CD11-AC46-B210-929E7C2BD58E}" destId="{551C944C-CCA0-DE44-9F71-67D54C5BF6EB}" srcOrd="9" destOrd="0" presId="urn:microsoft.com/office/officeart/2008/layout/BubblePictureList"/>
    <dgm:cxn modelId="{7C244548-F0B0-E04D-AB49-2A14CA731A3D}" type="presParOf" srcId="{2D127719-CD11-AC46-B210-929E7C2BD58E}" destId="{AC161345-C67F-524F-BA93-066056130994}" srcOrd="10" destOrd="0" presId="urn:microsoft.com/office/officeart/2008/layout/BubblePictureList"/>
    <dgm:cxn modelId="{C4948F96-6689-4F4B-8DFB-1EAB195DD50E}" type="presParOf" srcId="{2D127719-CD11-AC46-B210-929E7C2BD58E}" destId="{E7D69429-D113-6844-B414-723A7BE062CD}" srcOrd="11" destOrd="0" presId="urn:microsoft.com/office/officeart/2008/layout/BubblePictureList"/>
    <dgm:cxn modelId="{1FF85C65-4077-1543-B128-B461FAC591A3}" type="presParOf" srcId="{E7D69429-D113-6844-B414-723A7BE062CD}" destId="{BCBD49FE-E307-FE40-8841-030B819FDA39}" srcOrd="0" destOrd="0" presId="urn:microsoft.com/office/officeart/2008/layout/Bubble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C7F4350-76F6-2143-A49A-B86CCF384C95}" type="doc">
      <dgm:prSet loTypeId="urn:microsoft.com/office/officeart/2008/layout/BendingPictureCaption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75DEC90-1DAD-3D43-BA32-5FB1948F377C}">
      <dgm:prSet phldrT="[Texte]"/>
      <dgm:spPr/>
      <dgm:t>
        <a:bodyPr/>
        <a:lstStyle/>
        <a:p>
          <a:r>
            <a:rPr lang="fr-FR"/>
            <a:t>Poulet</a:t>
          </a:r>
        </a:p>
      </dgm:t>
    </dgm:pt>
    <dgm:pt modelId="{DF4E32D4-2384-7D4A-9A60-945DFFE0C157}" type="parTrans" cxnId="{74F25F2F-E89F-2A41-AADA-489B1E0D8D43}">
      <dgm:prSet/>
      <dgm:spPr/>
      <dgm:t>
        <a:bodyPr/>
        <a:lstStyle/>
        <a:p>
          <a:endParaRPr lang="fr-FR"/>
        </a:p>
      </dgm:t>
    </dgm:pt>
    <dgm:pt modelId="{A2D35F51-DF50-A742-8A52-0F56CC8FD758}" type="sibTrans" cxnId="{74F25F2F-E89F-2A41-AADA-489B1E0D8D43}">
      <dgm:prSet/>
      <dgm:spPr/>
      <dgm:t>
        <a:bodyPr/>
        <a:lstStyle/>
        <a:p>
          <a:endParaRPr lang="fr-FR"/>
        </a:p>
      </dgm:t>
    </dgm:pt>
    <dgm:pt modelId="{57848F1B-C958-8E40-A13A-45961C86D20A}">
      <dgm:prSet phldrT="[Texte]"/>
      <dgm:spPr/>
      <dgm:t>
        <a:bodyPr/>
        <a:lstStyle/>
        <a:p>
          <a:r>
            <a:rPr lang="fr-FR" dirty="0"/>
            <a:t>Bœuf</a:t>
          </a:r>
        </a:p>
      </dgm:t>
    </dgm:pt>
    <dgm:pt modelId="{A8825BBF-A57C-5445-B2B9-FE2E9D0B7F9C}" type="parTrans" cxnId="{3676B94C-DD34-6E44-8C2A-027E575342F2}">
      <dgm:prSet/>
      <dgm:spPr/>
      <dgm:t>
        <a:bodyPr/>
        <a:lstStyle/>
        <a:p>
          <a:endParaRPr lang="fr-FR"/>
        </a:p>
      </dgm:t>
    </dgm:pt>
    <dgm:pt modelId="{5D0070FF-3820-E54A-AFDF-6280A9F0390A}" type="sibTrans" cxnId="{3676B94C-DD34-6E44-8C2A-027E575342F2}">
      <dgm:prSet/>
      <dgm:spPr/>
      <dgm:t>
        <a:bodyPr/>
        <a:lstStyle/>
        <a:p>
          <a:endParaRPr lang="fr-FR"/>
        </a:p>
      </dgm:t>
    </dgm:pt>
    <dgm:pt modelId="{586F5126-13E5-B545-8EF7-CE7C779F16DD}">
      <dgm:prSet phldrT="[Texte]"/>
      <dgm:spPr/>
      <dgm:t>
        <a:bodyPr/>
        <a:lstStyle/>
        <a:p>
          <a:r>
            <a:rPr lang="fr-FR" dirty="0"/>
            <a:t>Café</a:t>
          </a:r>
        </a:p>
      </dgm:t>
    </dgm:pt>
    <dgm:pt modelId="{33151A28-3FA2-AC4D-88BF-8B9E335CDA16}" type="parTrans" cxnId="{926479BB-2417-0C4E-A783-416ACE1D4B25}">
      <dgm:prSet/>
      <dgm:spPr/>
      <dgm:t>
        <a:bodyPr/>
        <a:lstStyle/>
        <a:p>
          <a:endParaRPr lang="fr-FR"/>
        </a:p>
      </dgm:t>
    </dgm:pt>
    <dgm:pt modelId="{21192A0E-2B29-F74F-8530-42EC2AC09753}" type="sibTrans" cxnId="{926479BB-2417-0C4E-A783-416ACE1D4B25}">
      <dgm:prSet/>
      <dgm:spPr/>
      <dgm:t>
        <a:bodyPr/>
        <a:lstStyle/>
        <a:p>
          <a:endParaRPr lang="fr-FR"/>
        </a:p>
      </dgm:t>
    </dgm:pt>
    <dgm:pt modelId="{3B342B7F-E2ED-CE40-B8F2-22B57854072B}">
      <dgm:prSet phldrT="[Texte]"/>
      <dgm:spPr/>
      <dgm:t>
        <a:bodyPr/>
        <a:lstStyle/>
        <a:p>
          <a:r>
            <a:rPr lang="fr-FR" dirty="0"/>
            <a:t>Boys band</a:t>
          </a:r>
        </a:p>
      </dgm:t>
    </dgm:pt>
    <dgm:pt modelId="{9E9BDFB2-9D5D-8B40-90C8-BDB0B8D20E5A}" type="parTrans" cxnId="{ABC232C3-B22E-C74A-B823-E53A8CDB0FEB}">
      <dgm:prSet/>
      <dgm:spPr/>
      <dgm:t>
        <a:bodyPr/>
        <a:lstStyle/>
        <a:p>
          <a:endParaRPr lang="fr-FR"/>
        </a:p>
      </dgm:t>
    </dgm:pt>
    <dgm:pt modelId="{D5821D99-843B-5248-939B-646868666771}" type="sibTrans" cxnId="{ABC232C3-B22E-C74A-B823-E53A8CDB0FEB}">
      <dgm:prSet/>
      <dgm:spPr/>
      <dgm:t>
        <a:bodyPr/>
        <a:lstStyle/>
        <a:p>
          <a:endParaRPr lang="fr-FR"/>
        </a:p>
      </dgm:t>
    </dgm:pt>
    <dgm:pt modelId="{0B2D994F-137A-5242-8D59-A00BBA45AA2D}">
      <dgm:prSet phldrT="[Texte]"/>
      <dgm:spPr/>
      <dgm:t>
        <a:bodyPr/>
        <a:lstStyle/>
        <a:p>
          <a:r>
            <a:rPr lang="fr-FR" dirty="0" err="1"/>
            <a:t>fast</a:t>
          </a:r>
          <a:r>
            <a:rPr lang="fr-FR" dirty="0"/>
            <a:t> </a:t>
          </a:r>
          <a:r>
            <a:rPr lang="fr-FR"/>
            <a:t>food</a:t>
          </a:r>
        </a:p>
      </dgm:t>
    </dgm:pt>
    <dgm:pt modelId="{EEE8E397-3287-7C45-BD96-CE16502F2A60}" type="parTrans" cxnId="{5A03F347-71ED-AB4C-9B9E-B86479D36FE2}">
      <dgm:prSet/>
      <dgm:spPr/>
      <dgm:t>
        <a:bodyPr/>
        <a:lstStyle/>
        <a:p>
          <a:endParaRPr lang="fr-FR"/>
        </a:p>
      </dgm:t>
    </dgm:pt>
    <dgm:pt modelId="{EFFA949C-07EF-0143-98C7-3E5FBB37F20A}" type="sibTrans" cxnId="{5A03F347-71ED-AB4C-9B9E-B86479D36FE2}">
      <dgm:prSet/>
      <dgm:spPr/>
      <dgm:t>
        <a:bodyPr/>
        <a:lstStyle/>
        <a:p>
          <a:endParaRPr lang="fr-FR"/>
        </a:p>
      </dgm:t>
    </dgm:pt>
    <dgm:pt modelId="{97B12B41-B522-8643-A996-FCD3B3544CA3}">
      <dgm:prSet phldrT="[Texte]"/>
      <dgm:spPr/>
      <dgm:t>
        <a:bodyPr/>
        <a:lstStyle/>
        <a:p>
          <a:r>
            <a:rPr lang="fr-FR" dirty="0"/>
            <a:t>Pizza</a:t>
          </a:r>
        </a:p>
      </dgm:t>
    </dgm:pt>
    <dgm:pt modelId="{00ED2FC2-251C-6C41-8112-6DFAE2756C4B}" type="parTrans" cxnId="{F5768C14-1982-3A47-9C4A-A5BF744407DE}">
      <dgm:prSet/>
      <dgm:spPr/>
      <dgm:t>
        <a:bodyPr/>
        <a:lstStyle/>
        <a:p>
          <a:endParaRPr lang="fr-FR"/>
        </a:p>
      </dgm:t>
    </dgm:pt>
    <dgm:pt modelId="{576D1E03-0DEE-114B-AC3D-0F0D1B4AE1D5}" type="sibTrans" cxnId="{F5768C14-1982-3A47-9C4A-A5BF744407DE}">
      <dgm:prSet/>
      <dgm:spPr/>
      <dgm:t>
        <a:bodyPr/>
        <a:lstStyle/>
        <a:p>
          <a:endParaRPr lang="fr-FR"/>
        </a:p>
      </dgm:t>
    </dgm:pt>
    <dgm:pt modelId="{F5B8EA43-9E3D-2B42-8979-D4130E5FC1B7}" type="pres">
      <dgm:prSet presAssocID="{DC7F4350-76F6-2143-A49A-B86CCF384C95}" presName="Name0" presStyleCnt="0">
        <dgm:presLayoutVars>
          <dgm:dir/>
          <dgm:resizeHandles val="exact"/>
        </dgm:presLayoutVars>
      </dgm:prSet>
      <dgm:spPr/>
    </dgm:pt>
    <dgm:pt modelId="{D1E3548F-23B3-E244-BB19-E0D591811446}" type="pres">
      <dgm:prSet presAssocID="{0B2D994F-137A-5242-8D59-A00BBA45AA2D}" presName="composite" presStyleCnt="0"/>
      <dgm:spPr/>
    </dgm:pt>
    <dgm:pt modelId="{C17A54AC-B3AD-8E4E-A37D-2D871CEDA1CA}" type="pres">
      <dgm:prSet presAssocID="{0B2D994F-137A-5242-8D59-A00BBA45AA2D}" presName="rect1" presStyleLbl="bgImgPlac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</dgm:spPr>
    </dgm:pt>
    <dgm:pt modelId="{8DA7A2E2-7BE2-5944-B6A9-23222F178763}" type="pres">
      <dgm:prSet presAssocID="{0B2D994F-137A-5242-8D59-A00BBA45AA2D}" presName="wedgeRectCallout1" presStyleLbl="node1" presStyleIdx="0" presStyleCnt="6">
        <dgm:presLayoutVars>
          <dgm:bulletEnabled val="1"/>
        </dgm:presLayoutVars>
      </dgm:prSet>
      <dgm:spPr/>
    </dgm:pt>
    <dgm:pt modelId="{A255B5CB-687E-924C-8945-6D2DEF73C5C9}" type="pres">
      <dgm:prSet presAssocID="{EFFA949C-07EF-0143-98C7-3E5FBB37F20A}" presName="sibTrans" presStyleCnt="0"/>
      <dgm:spPr/>
    </dgm:pt>
    <dgm:pt modelId="{3E51037C-640C-E944-9876-72D4BE56A9AE}" type="pres">
      <dgm:prSet presAssocID="{775DEC90-1DAD-3D43-BA32-5FB1948F377C}" presName="composite" presStyleCnt="0"/>
      <dgm:spPr/>
    </dgm:pt>
    <dgm:pt modelId="{61CBE4BA-2366-FD43-A134-2DDCF833B07B}" type="pres">
      <dgm:prSet presAssocID="{775DEC90-1DAD-3D43-BA32-5FB1948F377C}" presName="rect1" presStyleLbl="bgImgPlace1" presStyleIdx="1" presStyleCnt="6"/>
      <dgm:spPr>
        <a:blipFill rotWithShape="1">
          <a:blip xmlns:r="http://schemas.openxmlformats.org/officeDocument/2006/relationships" r:embed="rId2"/>
          <a:srcRect/>
          <a:stretch>
            <a:fillRect l="-21000" r="-21000"/>
          </a:stretch>
        </a:blipFill>
      </dgm:spPr>
    </dgm:pt>
    <dgm:pt modelId="{FCEFD49D-5F13-E646-B375-D23A0162E5F4}" type="pres">
      <dgm:prSet presAssocID="{775DEC90-1DAD-3D43-BA32-5FB1948F377C}" presName="wedgeRectCallout1" presStyleLbl="node1" presStyleIdx="1" presStyleCnt="6">
        <dgm:presLayoutVars>
          <dgm:bulletEnabled val="1"/>
        </dgm:presLayoutVars>
      </dgm:prSet>
      <dgm:spPr/>
    </dgm:pt>
    <dgm:pt modelId="{4FDD5DA5-3A0D-F64E-9051-36C0C09A49AB}" type="pres">
      <dgm:prSet presAssocID="{A2D35F51-DF50-A742-8A52-0F56CC8FD758}" presName="sibTrans" presStyleCnt="0"/>
      <dgm:spPr/>
    </dgm:pt>
    <dgm:pt modelId="{E5449B9A-0C68-C940-9FC5-47D694328D4C}" type="pres">
      <dgm:prSet presAssocID="{57848F1B-C958-8E40-A13A-45961C86D20A}" presName="composite" presStyleCnt="0"/>
      <dgm:spPr/>
    </dgm:pt>
    <dgm:pt modelId="{87E678D4-1D04-9C40-96EC-175E48D20540}" type="pres">
      <dgm:prSet presAssocID="{57848F1B-C958-8E40-A13A-45961C86D20A}" presName="rect1" presStyleLbl="bgImgPlace1" presStyleIdx="2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1000" b="-31000"/>
          </a:stretch>
        </a:blipFill>
      </dgm:spPr>
    </dgm:pt>
    <dgm:pt modelId="{21054440-4068-1C46-8BF5-F2FF59C2EEA8}" type="pres">
      <dgm:prSet presAssocID="{57848F1B-C958-8E40-A13A-45961C86D20A}" presName="wedgeRectCallout1" presStyleLbl="node1" presStyleIdx="2" presStyleCnt="6">
        <dgm:presLayoutVars>
          <dgm:bulletEnabled val="1"/>
        </dgm:presLayoutVars>
      </dgm:prSet>
      <dgm:spPr/>
    </dgm:pt>
    <dgm:pt modelId="{A9452C86-F930-634D-8D65-2CB70E60B212}" type="pres">
      <dgm:prSet presAssocID="{5D0070FF-3820-E54A-AFDF-6280A9F0390A}" presName="sibTrans" presStyleCnt="0"/>
      <dgm:spPr/>
    </dgm:pt>
    <dgm:pt modelId="{BF8800FE-FB75-5D44-B34E-9D51AC86D21B}" type="pres">
      <dgm:prSet presAssocID="{97B12B41-B522-8643-A996-FCD3B3544CA3}" presName="composite" presStyleCnt="0"/>
      <dgm:spPr/>
    </dgm:pt>
    <dgm:pt modelId="{D3341DD4-D96C-C749-96D8-20A42BDB0015}" type="pres">
      <dgm:prSet presAssocID="{97B12B41-B522-8643-A996-FCD3B3544CA3}" presName="rect1" presStyleLbl="bgImgPlace1" presStyleIdx="3" presStyleCnt="6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486335CC-FFB4-A54F-9214-17F6D1150012}" type="pres">
      <dgm:prSet presAssocID="{97B12B41-B522-8643-A996-FCD3B3544CA3}" presName="wedgeRectCallout1" presStyleLbl="node1" presStyleIdx="3" presStyleCnt="6">
        <dgm:presLayoutVars>
          <dgm:bulletEnabled val="1"/>
        </dgm:presLayoutVars>
      </dgm:prSet>
      <dgm:spPr/>
    </dgm:pt>
    <dgm:pt modelId="{19738B70-1994-3749-84D7-77F560FBDDB7}" type="pres">
      <dgm:prSet presAssocID="{576D1E03-0DEE-114B-AC3D-0F0D1B4AE1D5}" presName="sibTrans" presStyleCnt="0"/>
      <dgm:spPr/>
    </dgm:pt>
    <dgm:pt modelId="{96589F44-1FBB-B644-B8A1-DC188DB53B31}" type="pres">
      <dgm:prSet presAssocID="{586F5126-13E5-B545-8EF7-CE7C779F16DD}" presName="composite" presStyleCnt="0"/>
      <dgm:spPr/>
    </dgm:pt>
    <dgm:pt modelId="{80B12F21-49BC-0846-B7ED-AEB2FB314A5D}" type="pres">
      <dgm:prSet presAssocID="{586F5126-13E5-B545-8EF7-CE7C779F16DD}" presName="rect1" presStyleLbl="bgImgPlace1" presStyleIdx="4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</dgm:spPr>
    </dgm:pt>
    <dgm:pt modelId="{D0BF3FA0-C723-4240-B9D5-4B35D2409F99}" type="pres">
      <dgm:prSet presAssocID="{586F5126-13E5-B545-8EF7-CE7C779F16DD}" presName="wedgeRectCallout1" presStyleLbl="node1" presStyleIdx="4" presStyleCnt="6">
        <dgm:presLayoutVars>
          <dgm:bulletEnabled val="1"/>
        </dgm:presLayoutVars>
      </dgm:prSet>
      <dgm:spPr/>
    </dgm:pt>
    <dgm:pt modelId="{7D974245-4153-0449-8D19-D48100B3F84C}" type="pres">
      <dgm:prSet presAssocID="{21192A0E-2B29-F74F-8530-42EC2AC09753}" presName="sibTrans" presStyleCnt="0"/>
      <dgm:spPr/>
    </dgm:pt>
    <dgm:pt modelId="{2585BF11-5BBA-4744-88FE-3DC84E278979}" type="pres">
      <dgm:prSet presAssocID="{3B342B7F-E2ED-CE40-B8F2-22B57854072B}" presName="composite" presStyleCnt="0"/>
      <dgm:spPr/>
    </dgm:pt>
    <dgm:pt modelId="{90CE50A4-B8B6-0D4F-9A9E-3117102576A0}" type="pres">
      <dgm:prSet presAssocID="{3B342B7F-E2ED-CE40-B8F2-22B57854072B}" presName="rect1" presStyleLbl="bgImgPlace1" presStyleIdx="5" presStyleCnt="6"/>
      <dgm:spPr>
        <a:blipFill>
          <a:blip xmlns:r="http://schemas.openxmlformats.org/officeDocument/2006/relationships" r:embed="rId6"/>
          <a:srcRect/>
          <a:stretch>
            <a:fillRect l="-7000" r="-7000"/>
          </a:stretch>
        </a:blipFill>
      </dgm:spPr>
    </dgm:pt>
    <dgm:pt modelId="{75801131-DF38-CC49-8A11-35410AA0D3C6}" type="pres">
      <dgm:prSet presAssocID="{3B342B7F-E2ED-CE40-B8F2-22B57854072B}" presName="wedgeRectCallout1" presStyleLbl="node1" presStyleIdx="5" presStyleCnt="6">
        <dgm:presLayoutVars>
          <dgm:bulletEnabled val="1"/>
        </dgm:presLayoutVars>
      </dgm:prSet>
      <dgm:spPr/>
    </dgm:pt>
  </dgm:ptLst>
  <dgm:cxnLst>
    <dgm:cxn modelId="{F5768C14-1982-3A47-9C4A-A5BF744407DE}" srcId="{DC7F4350-76F6-2143-A49A-B86CCF384C95}" destId="{97B12B41-B522-8643-A996-FCD3B3544CA3}" srcOrd="3" destOrd="0" parTransId="{00ED2FC2-251C-6C41-8112-6DFAE2756C4B}" sibTransId="{576D1E03-0DEE-114B-AC3D-0F0D1B4AE1D5}"/>
    <dgm:cxn modelId="{74F25F2F-E89F-2A41-AADA-489B1E0D8D43}" srcId="{DC7F4350-76F6-2143-A49A-B86CCF384C95}" destId="{775DEC90-1DAD-3D43-BA32-5FB1948F377C}" srcOrd="1" destOrd="0" parTransId="{DF4E32D4-2384-7D4A-9A60-945DFFE0C157}" sibTransId="{A2D35F51-DF50-A742-8A52-0F56CC8FD758}"/>
    <dgm:cxn modelId="{D9852F47-0DD3-C54C-BF82-604BA32008F2}" type="presOf" srcId="{97B12B41-B522-8643-A996-FCD3B3544CA3}" destId="{486335CC-FFB4-A54F-9214-17F6D1150012}" srcOrd="0" destOrd="0" presId="urn:microsoft.com/office/officeart/2008/layout/BendingPictureCaptionList"/>
    <dgm:cxn modelId="{5A03F347-71ED-AB4C-9B9E-B86479D36FE2}" srcId="{DC7F4350-76F6-2143-A49A-B86CCF384C95}" destId="{0B2D994F-137A-5242-8D59-A00BBA45AA2D}" srcOrd="0" destOrd="0" parTransId="{EEE8E397-3287-7C45-BD96-CE16502F2A60}" sibTransId="{EFFA949C-07EF-0143-98C7-3E5FBB37F20A}"/>
    <dgm:cxn modelId="{3676B94C-DD34-6E44-8C2A-027E575342F2}" srcId="{DC7F4350-76F6-2143-A49A-B86CCF384C95}" destId="{57848F1B-C958-8E40-A13A-45961C86D20A}" srcOrd="2" destOrd="0" parTransId="{A8825BBF-A57C-5445-B2B9-FE2E9D0B7F9C}" sibTransId="{5D0070FF-3820-E54A-AFDF-6280A9F0390A}"/>
    <dgm:cxn modelId="{40657774-88A0-8948-86F0-8CE2EE2A26DB}" type="presOf" srcId="{775DEC90-1DAD-3D43-BA32-5FB1948F377C}" destId="{FCEFD49D-5F13-E646-B375-D23A0162E5F4}" srcOrd="0" destOrd="0" presId="urn:microsoft.com/office/officeart/2008/layout/BendingPictureCaptionList"/>
    <dgm:cxn modelId="{75084D98-4FF6-6549-8861-9DC9FD6F3423}" type="presOf" srcId="{0B2D994F-137A-5242-8D59-A00BBA45AA2D}" destId="{8DA7A2E2-7BE2-5944-B6A9-23222F178763}" srcOrd="0" destOrd="0" presId="urn:microsoft.com/office/officeart/2008/layout/BendingPictureCaptionList"/>
    <dgm:cxn modelId="{D8B4C69E-D684-CB47-9D06-B8F4EE9608D7}" type="presOf" srcId="{586F5126-13E5-B545-8EF7-CE7C779F16DD}" destId="{D0BF3FA0-C723-4240-B9D5-4B35D2409F99}" srcOrd="0" destOrd="0" presId="urn:microsoft.com/office/officeart/2008/layout/BendingPictureCaptionList"/>
    <dgm:cxn modelId="{DF4604AA-AA92-FD4E-A3D3-C0CF2048719E}" type="presOf" srcId="{57848F1B-C958-8E40-A13A-45961C86D20A}" destId="{21054440-4068-1C46-8BF5-F2FF59C2EEA8}" srcOrd="0" destOrd="0" presId="urn:microsoft.com/office/officeart/2008/layout/BendingPictureCaptionList"/>
    <dgm:cxn modelId="{54942FAD-3BD9-CC4D-9FF7-2AB786BDCAA9}" type="presOf" srcId="{DC7F4350-76F6-2143-A49A-B86CCF384C95}" destId="{F5B8EA43-9E3D-2B42-8979-D4130E5FC1B7}" srcOrd="0" destOrd="0" presId="urn:microsoft.com/office/officeart/2008/layout/BendingPictureCaptionList"/>
    <dgm:cxn modelId="{926479BB-2417-0C4E-A783-416ACE1D4B25}" srcId="{DC7F4350-76F6-2143-A49A-B86CCF384C95}" destId="{586F5126-13E5-B545-8EF7-CE7C779F16DD}" srcOrd="4" destOrd="0" parTransId="{33151A28-3FA2-AC4D-88BF-8B9E335CDA16}" sibTransId="{21192A0E-2B29-F74F-8530-42EC2AC09753}"/>
    <dgm:cxn modelId="{ABC232C3-B22E-C74A-B823-E53A8CDB0FEB}" srcId="{DC7F4350-76F6-2143-A49A-B86CCF384C95}" destId="{3B342B7F-E2ED-CE40-B8F2-22B57854072B}" srcOrd="5" destOrd="0" parTransId="{9E9BDFB2-9D5D-8B40-90C8-BDB0B8D20E5A}" sibTransId="{D5821D99-843B-5248-939B-646868666771}"/>
    <dgm:cxn modelId="{170351E2-F786-E14A-85A9-241C3B31F809}" type="presOf" srcId="{3B342B7F-E2ED-CE40-B8F2-22B57854072B}" destId="{75801131-DF38-CC49-8A11-35410AA0D3C6}" srcOrd="0" destOrd="0" presId="urn:microsoft.com/office/officeart/2008/layout/BendingPictureCaptionList"/>
    <dgm:cxn modelId="{953D1FFF-7B6D-4043-8F0B-6ED5182E66B6}" type="presParOf" srcId="{F5B8EA43-9E3D-2B42-8979-D4130E5FC1B7}" destId="{D1E3548F-23B3-E244-BB19-E0D591811446}" srcOrd="0" destOrd="0" presId="urn:microsoft.com/office/officeart/2008/layout/BendingPictureCaptionList"/>
    <dgm:cxn modelId="{2B30D125-EE12-E449-93EF-70D85D1027FB}" type="presParOf" srcId="{D1E3548F-23B3-E244-BB19-E0D591811446}" destId="{C17A54AC-B3AD-8E4E-A37D-2D871CEDA1CA}" srcOrd="0" destOrd="0" presId="urn:microsoft.com/office/officeart/2008/layout/BendingPictureCaptionList"/>
    <dgm:cxn modelId="{09893C8B-2B0E-CF4B-B446-E62CF2A80452}" type="presParOf" srcId="{D1E3548F-23B3-E244-BB19-E0D591811446}" destId="{8DA7A2E2-7BE2-5944-B6A9-23222F178763}" srcOrd="1" destOrd="0" presId="urn:microsoft.com/office/officeart/2008/layout/BendingPictureCaptionList"/>
    <dgm:cxn modelId="{6C3593A1-7B1C-B547-889D-D55D409B95EA}" type="presParOf" srcId="{F5B8EA43-9E3D-2B42-8979-D4130E5FC1B7}" destId="{A255B5CB-687E-924C-8945-6D2DEF73C5C9}" srcOrd="1" destOrd="0" presId="urn:microsoft.com/office/officeart/2008/layout/BendingPictureCaptionList"/>
    <dgm:cxn modelId="{9C94AF54-BBF6-D24F-BE10-619395BA89AC}" type="presParOf" srcId="{F5B8EA43-9E3D-2B42-8979-D4130E5FC1B7}" destId="{3E51037C-640C-E944-9876-72D4BE56A9AE}" srcOrd="2" destOrd="0" presId="urn:microsoft.com/office/officeart/2008/layout/BendingPictureCaptionList"/>
    <dgm:cxn modelId="{1954CB6E-A99B-0C43-AD4F-B045BB82C726}" type="presParOf" srcId="{3E51037C-640C-E944-9876-72D4BE56A9AE}" destId="{61CBE4BA-2366-FD43-A134-2DDCF833B07B}" srcOrd="0" destOrd="0" presId="urn:microsoft.com/office/officeart/2008/layout/BendingPictureCaptionList"/>
    <dgm:cxn modelId="{9ED17D6D-6756-B747-A4D4-F2583108A4BB}" type="presParOf" srcId="{3E51037C-640C-E944-9876-72D4BE56A9AE}" destId="{FCEFD49D-5F13-E646-B375-D23A0162E5F4}" srcOrd="1" destOrd="0" presId="urn:microsoft.com/office/officeart/2008/layout/BendingPictureCaptionList"/>
    <dgm:cxn modelId="{AD71A245-55F6-2B42-B5B4-A407AFB604B6}" type="presParOf" srcId="{F5B8EA43-9E3D-2B42-8979-D4130E5FC1B7}" destId="{4FDD5DA5-3A0D-F64E-9051-36C0C09A49AB}" srcOrd="3" destOrd="0" presId="urn:microsoft.com/office/officeart/2008/layout/BendingPictureCaptionList"/>
    <dgm:cxn modelId="{A190DDA9-CEA9-A746-9D5C-24DFA2CE06BB}" type="presParOf" srcId="{F5B8EA43-9E3D-2B42-8979-D4130E5FC1B7}" destId="{E5449B9A-0C68-C940-9FC5-47D694328D4C}" srcOrd="4" destOrd="0" presId="urn:microsoft.com/office/officeart/2008/layout/BendingPictureCaptionList"/>
    <dgm:cxn modelId="{DC5E49EC-5794-7F4B-AECF-0492E3161638}" type="presParOf" srcId="{E5449B9A-0C68-C940-9FC5-47D694328D4C}" destId="{87E678D4-1D04-9C40-96EC-175E48D20540}" srcOrd="0" destOrd="0" presId="urn:microsoft.com/office/officeart/2008/layout/BendingPictureCaptionList"/>
    <dgm:cxn modelId="{86AB0D4D-F338-8F44-998B-196B8CFBA40C}" type="presParOf" srcId="{E5449B9A-0C68-C940-9FC5-47D694328D4C}" destId="{21054440-4068-1C46-8BF5-F2FF59C2EEA8}" srcOrd="1" destOrd="0" presId="urn:microsoft.com/office/officeart/2008/layout/BendingPictureCaptionList"/>
    <dgm:cxn modelId="{AC2AD20E-0625-7E47-9BF7-F2B2B6F30FE0}" type="presParOf" srcId="{F5B8EA43-9E3D-2B42-8979-D4130E5FC1B7}" destId="{A9452C86-F930-634D-8D65-2CB70E60B212}" srcOrd="5" destOrd="0" presId="urn:microsoft.com/office/officeart/2008/layout/BendingPictureCaptionList"/>
    <dgm:cxn modelId="{AF4B3906-EA26-9644-8D74-C7A293F546E0}" type="presParOf" srcId="{F5B8EA43-9E3D-2B42-8979-D4130E5FC1B7}" destId="{BF8800FE-FB75-5D44-B34E-9D51AC86D21B}" srcOrd="6" destOrd="0" presId="urn:microsoft.com/office/officeart/2008/layout/BendingPictureCaptionList"/>
    <dgm:cxn modelId="{38A70822-A04E-6548-804E-369F66C877A2}" type="presParOf" srcId="{BF8800FE-FB75-5D44-B34E-9D51AC86D21B}" destId="{D3341DD4-D96C-C749-96D8-20A42BDB0015}" srcOrd="0" destOrd="0" presId="urn:microsoft.com/office/officeart/2008/layout/BendingPictureCaptionList"/>
    <dgm:cxn modelId="{F396C37E-9F51-9F45-A050-0CF4131B55AA}" type="presParOf" srcId="{BF8800FE-FB75-5D44-B34E-9D51AC86D21B}" destId="{486335CC-FFB4-A54F-9214-17F6D1150012}" srcOrd="1" destOrd="0" presId="urn:microsoft.com/office/officeart/2008/layout/BendingPictureCaptionList"/>
    <dgm:cxn modelId="{31B8D53B-1F27-3A41-9C1F-8092833502E5}" type="presParOf" srcId="{F5B8EA43-9E3D-2B42-8979-D4130E5FC1B7}" destId="{19738B70-1994-3749-84D7-77F560FBDDB7}" srcOrd="7" destOrd="0" presId="urn:microsoft.com/office/officeart/2008/layout/BendingPictureCaptionList"/>
    <dgm:cxn modelId="{60AAE107-1124-D345-8B71-FC281124231D}" type="presParOf" srcId="{F5B8EA43-9E3D-2B42-8979-D4130E5FC1B7}" destId="{96589F44-1FBB-B644-B8A1-DC188DB53B31}" srcOrd="8" destOrd="0" presId="urn:microsoft.com/office/officeart/2008/layout/BendingPictureCaptionList"/>
    <dgm:cxn modelId="{D1FE2439-2C14-184A-B020-49DD12095ECF}" type="presParOf" srcId="{96589F44-1FBB-B644-B8A1-DC188DB53B31}" destId="{80B12F21-49BC-0846-B7ED-AEB2FB314A5D}" srcOrd="0" destOrd="0" presId="urn:microsoft.com/office/officeart/2008/layout/BendingPictureCaptionList"/>
    <dgm:cxn modelId="{EF72E24E-7F23-7E49-8DD3-5C0C51D53D2E}" type="presParOf" srcId="{96589F44-1FBB-B644-B8A1-DC188DB53B31}" destId="{D0BF3FA0-C723-4240-B9D5-4B35D2409F99}" srcOrd="1" destOrd="0" presId="urn:microsoft.com/office/officeart/2008/layout/BendingPictureCaptionList"/>
    <dgm:cxn modelId="{D029DC9B-46B0-A44B-A725-F3F62C94D81C}" type="presParOf" srcId="{F5B8EA43-9E3D-2B42-8979-D4130E5FC1B7}" destId="{7D974245-4153-0449-8D19-D48100B3F84C}" srcOrd="9" destOrd="0" presId="urn:microsoft.com/office/officeart/2008/layout/BendingPictureCaptionList"/>
    <dgm:cxn modelId="{2D7F3960-0402-3645-9ED2-F168C992B93F}" type="presParOf" srcId="{F5B8EA43-9E3D-2B42-8979-D4130E5FC1B7}" destId="{2585BF11-5BBA-4744-88FE-3DC84E278979}" srcOrd="10" destOrd="0" presId="urn:microsoft.com/office/officeart/2008/layout/BendingPictureCaptionList"/>
    <dgm:cxn modelId="{75E7822F-E416-D64F-A491-5AE6CF8AEC60}" type="presParOf" srcId="{2585BF11-5BBA-4744-88FE-3DC84E278979}" destId="{90CE50A4-B8B6-0D4F-9A9E-3117102576A0}" srcOrd="0" destOrd="0" presId="urn:microsoft.com/office/officeart/2008/layout/BendingPictureCaptionList"/>
    <dgm:cxn modelId="{5A37A00C-3046-784D-A92D-44E3A4D38F3C}" type="presParOf" srcId="{2585BF11-5BBA-4744-88FE-3DC84E278979}" destId="{75801131-DF38-CC49-8A11-35410AA0D3C6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CC23A9-E8FA-A741-B41E-30E3AEF11E4E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34925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08604B-1D87-6440-B5F4-460FD27DF255}">
      <dsp:nvSpPr>
        <dsp:cNvPr id="0" name=""/>
        <dsp:cNvSpPr/>
      </dsp:nvSpPr>
      <dsp:spPr>
        <a:xfrm>
          <a:off x="509717" y="338558"/>
          <a:ext cx="7541700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Chine</a:t>
          </a:r>
        </a:p>
      </dsp:txBody>
      <dsp:txXfrm>
        <a:off x="509717" y="338558"/>
        <a:ext cx="7541700" cy="677550"/>
      </dsp:txXfrm>
    </dsp:sp>
    <dsp:sp modelId="{0E03E6E3-253F-C44E-B42B-C6094E55008C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6654F5-E4D6-0A45-81BE-154CEA1BAF35}">
      <dsp:nvSpPr>
        <dsp:cNvPr id="0" name=""/>
        <dsp:cNvSpPr/>
      </dsp:nvSpPr>
      <dsp:spPr>
        <a:xfrm>
          <a:off x="995230" y="1354558"/>
          <a:ext cx="7056187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Japon</a:t>
          </a:r>
        </a:p>
      </dsp:txBody>
      <dsp:txXfrm>
        <a:off x="995230" y="1354558"/>
        <a:ext cx="7056187" cy="677550"/>
      </dsp:txXfrm>
    </dsp:sp>
    <dsp:sp modelId="{B71935CE-39E2-344C-A158-6B36ADCA447D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9C8868-C7C9-D643-9C22-753AA01320A3}">
      <dsp:nvSpPr>
        <dsp:cNvPr id="0" name=""/>
        <dsp:cNvSpPr/>
      </dsp:nvSpPr>
      <dsp:spPr>
        <a:xfrm>
          <a:off x="1144243" y="2370558"/>
          <a:ext cx="6907174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Etats-Unis</a:t>
          </a:r>
        </a:p>
      </dsp:txBody>
      <dsp:txXfrm>
        <a:off x="1144243" y="2370558"/>
        <a:ext cx="6907174" cy="677550"/>
      </dsp:txXfrm>
    </dsp:sp>
    <dsp:sp modelId="{72105327-668D-5741-8389-9DA3E7BAC0B1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76788F-A0FF-4148-94AE-79208B587EC4}">
      <dsp:nvSpPr>
        <dsp:cNvPr id="0" name=""/>
        <dsp:cNvSpPr/>
      </dsp:nvSpPr>
      <dsp:spPr>
        <a:xfrm>
          <a:off x="995230" y="3386558"/>
          <a:ext cx="7056187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Allemagne</a:t>
          </a:r>
        </a:p>
      </dsp:txBody>
      <dsp:txXfrm>
        <a:off x="995230" y="3386558"/>
        <a:ext cx="7056187" cy="677550"/>
      </dsp:txXfrm>
    </dsp:sp>
    <dsp:sp modelId="{BA6D56CF-A687-7A47-B334-920184D94A2E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FD2F12-275E-F54B-8C03-F7FCF28CA35A}">
      <dsp:nvSpPr>
        <dsp:cNvPr id="0" name=""/>
        <dsp:cNvSpPr/>
      </dsp:nvSpPr>
      <dsp:spPr>
        <a:xfrm>
          <a:off x="509717" y="4402558"/>
          <a:ext cx="7541700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Autres pays d'Asie</a:t>
          </a:r>
        </a:p>
      </dsp:txBody>
      <dsp:txXfrm>
        <a:off x="509717" y="4402558"/>
        <a:ext cx="7541700" cy="677550"/>
      </dsp:txXfrm>
    </dsp:sp>
    <dsp:sp modelId="{B3F86064-65D6-F444-B5A7-CF4823145319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8DBDE9-D3AA-CC44-AE98-DB77E3E204F0}">
      <dsp:nvSpPr>
        <dsp:cNvPr id="0" name=""/>
        <dsp:cNvSpPr/>
      </dsp:nvSpPr>
      <dsp:spPr>
        <a:xfrm>
          <a:off x="1924710" y="3195923"/>
          <a:ext cx="1945843" cy="19463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000DC1-9138-8F44-882D-17DB95FE259A}">
      <dsp:nvSpPr>
        <dsp:cNvPr id="0" name=""/>
        <dsp:cNvSpPr/>
      </dsp:nvSpPr>
      <dsp:spPr>
        <a:xfrm>
          <a:off x="3165855" y="1762915"/>
          <a:ext cx="577900" cy="577582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CF3F91-2B1B-9346-8D8F-E0F14A8F2D12}">
      <dsp:nvSpPr>
        <dsp:cNvPr id="0" name=""/>
        <dsp:cNvSpPr/>
      </dsp:nvSpPr>
      <dsp:spPr>
        <a:xfrm>
          <a:off x="1999487" y="3270858"/>
          <a:ext cx="1797100" cy="1796490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42000" r="-42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13FCF6-4A1E-0B44-86C5-827D9DB9F73B}">
      <dsp:nvSpPr>
        <dsp:cNvPr id="0" name=""/>
        <dsp:cNvSpPr/>
      </dsp:nvSpPr>
      <dsp:spPr>
        <a:xfrm>
          <a:off x="4011980" y="3563785"/>
          <a:ext cx="1018438" cy="10179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8B6D65-1A80-9B48-AABF-397413EC3191}">
      <dsp:nvSpPr>
        <dsp:cNvPr id="0" name=""/>
        <dsp:cNvSpPr/>
      </dsp:nvSpPr>
      <dsp:spPr>
        <a:xfrm>
          <a:off x="4072127" y="3623636"/>
          <a:ext cx="898144" cy="898245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 l="-56000" r="-56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14F9F5-64AC-C74D-8D3B-887E370E5F1D}">
      <dsp:nvSpPr>
        <dsp:cNvPr id="0" name=""/>
        <dsp:cNvSpPr/>
      </dsp:nvSpPr>
      <dsp:spPr>
        <a:xfrm>
          <a:off x="3613708" y="2126398"/>
          <a:ext cx="1305356" cy="130552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9F5B5D-F0B9-E444-9A4D-A64C045695F7}">
      <dsp:nvSpPr>
        <dsp:cNvPr id="0" name=""/>
        <dsp:cNvSpPr/>
      </dsp:nvSpPr>
      <dsp:spPr>
        <a:xfrm>
          <a:off x="4346041" y="490482"/>
          <a:ext cx="427532" cy="427712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38FCEE-4069-C041-AFF0-6DAD603772B5}">
      <dsp:nvSpPr>
        <dsp:cNvPr id="0" name=""/>
        <dsp:cNvSpPr/>
      </dsp:nvSpPr>
      <dsp:spPr>
        <a:xfrm>
          <a:off x="4880863" y="276383"/>
          <a:ext cx="213766" cy="214099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ACB08F-71A4-954B-86C0-A0BB8DF87686}">
      <dsp:nvSpPr>
        <dsp:cNvPr id="0" name=""/>
        <dsp:cNvSpPr/>
      </dsp:nvSpPr>
      <dsp:spPr>
        <a:xfrm>
          <a:off x="3682796" y="2195494"/>
          <a:ext cx="1167993" cy="1167816"/>
        </a:xfrm>
        <a:prstGeom prst="ellipse">
          <a:avLst/>
        </a:prstGeom>
        <a:blipFill rotWithShape="1">
          <a:blip xmlns:r="http://schemas.openxmlformats.org/officeDocument/2006/relationships" r:embed="rId3"/>
          <a:srcRect/>
          <a:stretch>
            <a:fillRect l="-30000" r="-30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67E37C-170D-9546-A4D9-E1524E3F06BA}">
      <dsp:nvSpPr>
        <dsp:cNvPr id="0" name=""/>
        <dsp:cNvSpPr/>
      </dsp:nvSpPr>
      <dsp:spPr>
        <a:xfrm>
          <a:off x="3760012" y="964908"/>
          <a:ext cx="915212" cy="9152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2FCE15-D861-0F49-87DC-E33CC89A9281}">
      <dsp:nvSpPr>
        <dsp:cNvPr id="0" name=""/>
        <dsp:cNvSpPr/>
      </dsp:nvSpPr>
      <dsp:spPr>
        <a:xfrm>
          <a:off x="5094630" y="4553996"/>
          <a:ext cx="321056" cy="320662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BD49FE-E307-FE40-8841-030B819FDA39}">
      <dsp:nvSpPr>
        <dsp:cNvPr id="0" name=""/>
        <dsp:cNvSpPr/>
      </dsp:nvSpPr>
      <dsp:spPr>
        <a:xfrm>
          <a:off x="3813657" y="1018919"/>
          <a:ext cx="807923" cy="807739"/>
        </a:xfrm>
        <a:prstGeom prst="ellipse">
          <a:avLst/>
        </a:prstGeom>
        <a:blipFill rotWithShape="1">
          <a:blip xmlns:r="http://schemas.openxmlformats.org/officeDocument/2006/relationships" r:embed="rId4"/>
          <a:srcRect/>
          <a:stretch>
            <a:fillRect l="-25000" r="-25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B5178A-F768-084F-ADC3-A1EF19208FCF}">
      <dsp:nvSpPr>
        <dsp:cNvPr id="0" name=""/>
        <dsp:cNvSpPr/>
      </dsp:nvSpPr>
      <dsp:spPr>
        <a:xfrm>
          <a:off x="0" y="2195494"/>
          <a:ext cx="2887878" cy="939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" numCol="1" spcCol="1270" anchor="b" anchorCtr="0">
          <a:noAutofit/>
        </a:bodyPr>
        <a:lstStyle/>
        <a:p>
          <a:pPr marL="0" lvl="0" indent="0" algn="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Pétrole</a:t>
          </a:r>
        </a:p>
      </dsp:txBody>
      <dsp:txXfrm>
        <a:off x="0" y="2195494"/>
        <a:ext cx="2887878" cy="939605"/>
      </dsp:txXfrm>
    </dsp:sp>
    <dsp:sp modelId="{05E3F295-8BAC-DA47-8A27-D689FB47EB3D}">
      <dsp:nvSpPr>
        <dsp:cNvPr id="0" name=""/>
        <dsp:cNvSpPr/>
      </dsp:nvSpPr>
      <dsp:spPr>
        <a:xfrm>
          <a:off x="5240121" y="3623636"/>
          <a:ext cx="2887878" cy="8982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Voitures</a:t>
          </a:r>
        </a:p>
      </dsp:txBody>
      <dsp:txXfrm>
        <a:off x="5240121" y="3623636"/>
        <a:ext cx="2887878" cy="898245"/>
      </dsp:txXfrm>
    </dsp:sp>
    <dsp:sp modelId="{B0F4B699-BB9C-274A-B344-9FCA58806ECB}">
      <dsp:nvSpPr>
        <dsp:cNvPr id="0" name=""/>
        <dsp:cNvSpPr/>
      </dsp:nvSpPr>
      <dsp:spPr>
        <a:xfrm>
          <a:off x="5133644" y="2195494"/>
          <a:ext cx="2887878" cy="1167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Circuits Imprimés</a:t>
          </a:r>
        </a:p>
      </dsp:txBody>
      <dsp:txXfrm>
        <a:off x="5133644" y="2195494"/>
        <a:ext cx="2887878" cy="1167816"/>
      </dsp:txXfrm>
    </dsp:sp>
    <dsp:sp modelId="{1408C43E-64A6-B145-B56C-A1758B349E0D}">
      <dsp:nvSpPr>
        <dsp:cNvPr id="0" name=""/>
        <dsp:cNvSpPr/>
      </dsp:nvSpPr>
      <dsp:spPr>
        <a:xfrm>
          <a:off x="4880863" y="1018919"/>
          <a:ext cx="2887878" cy="8077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Viande</a:t>
          </a:r>
        </a:p>
      </dsp:txBody>
      <dsp:txXfrm>
        <a:off x="4880863" y="1018919"/>
        <a:ext cx="2887878" cy="8077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CC23A9-E8FA-A741-B41E-30E3AEF11E4E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34925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08604B-1D87-6440-B5F4-460FD27DF255}">
      <dsp:nvSpPr>
        <dsp:cNvPr id="0" name=""/>
        <dsp:cNvSpPr/>
      </dsp:nvSpPr>
      <dsp:spPr>
        <a:xfrm>
          <a:off x="509717" y="338558"/>
          <a:ext cx="7541700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Chine</a:t>
          </a:r>
        </a:p>
      </dsp:txBody>
      <dsp:txXfrm>
        <a:off x="509717" y="338558"/>
        <a:ext cx="7541700" cy="677550"/>
      </dsp:txXfrm>
    </dsp:sp>
    <dsp:sp modelId="{0E03E6E3-253F-C44E-B42B-C6094E55008C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064CF2-59DC-F443-8E62-1B7E7A60A5D0}">
      <dsp:nvSpPr>
        <dsp:cNvPr id="0" name=""/>
        <dsp:cNvSpPr/>
      </dsp:nvSpPr>
      <dsp:spPr>
        <a:xfrm>
          <a:off x="995230" y="1354558"/>
          <a:ext cx="7056187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Etats-Unis</a:t>
          </a:r>
        </a:p>
      </dsp:txBody>
      <dsp:txXfrm>
        <a:off x="995230" y="1354558"/>
        <a:ext cx="7056187" cy="677550"/>
      </dsp:txXfrm>
    </dsp:sp>
    <dsp:sp modelId="{72105327-668D-5741-8389-9DA3E7BAC0B1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900F46-9BE4-CB45-8AD1-C1A759D82D5E}">
      <dsp:nvSpPr>
        <dsp:cNvPr id="0" name=""/>
        <dsp:cNvSpPr/>
      </dsp:nvSpPr>
      <dsp:spPr>
        <a:xfrm>
          <a:off x="1144243" y="2370558"/>
          <a:ext cx="6907174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Vietnam</a:t>
          </a:r>
        </a:p>
      </dsp:txBody>
      <dsp:txXfrm>
        <a:off x="1144243" y="2370558"/>
        <a:ext cx="6907174" cy="677550"/>
      </dsp:txXfrm>
    </dsp:sp>
    <dsp:sp modelId="{B71935CE-39E2-344C-A158-6B36ADCA447D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76788F-A0FF-4148-94AE-79208B587EC4}">
      <dsp:nvSpPr>
        <dsp:cNvPr id="0" name=""/>
        <dsp:cNvSpPr/>
      </dsp:nvSpPr>
      <dsp:spPr>
        <a:xfrm>
          <a:off x="995230" y="3386558"/>
          <a:ext cx="7056187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Hong Kong</a:t>
          </a:r>
        </a:p>
      </dsp:txBody>
      <dsp:txXfrm>
        <a:off x="995230" y="3386558"/>
        <a:ext cx="7056187" cy="677550"/>
      </dsp:txXfrm>
    </dsp:sp>
    <dsp:sp modelId="{BA6D56CF-A687-7A47-B334-920184D94A2E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FD2F12-275E-F54B-8C03-F7FCF28CA35A}">
      <dsp:nvSpPr>
        <dsp:cNvPr id="0" name=""/>
        <dsp:cNvSpPr/>
      </dsp:nvSpPr>
      <dsp:spPr>
        <a:xfrm>
          <a:off x="509717" y="4402558"/>
          <a:ext cx="7541700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Japon</a:t>
          </a:r>
        </a:p>
      </dsp:txBody>
      <dsp:txXfrm>
        <a:off x="509717" y="4402558"/>
        <a:ext cx="7541700" cy="677550"/>
      </dsp:txXfrm>
    </dsp:sp>
    <dsp:sp modelId="{B3F86064-65D6-F444-B5A7-CF4823145319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14F9F5-64AC-C74D-8D3B-887E370E5F1D}">
      <dsp:nvSpPr>
        <dsp:cNvPr id="0" name=""/>
        <dsp:cNvSpPr/>
      </dsp:nvSpPr>
      <dsp:spPr>
        <a:xfrm>
          <a:off x="1924710" y="3195923"/>
          <a:ext cx="1945843" cy="19463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01920-1063-724A-97B3-2F553C2E5151}">
      <dsp:nvSpPr>
        <dsp:cNvPr id="0" name=""/>
        <dsp:cNvSpPr/>
      </dsp:nvSpPr>
      <dsp:spPr>
        <a:xfrm>
          <a:off x="3165855" y="1762915"/>
          <a:ext cx="577900" cy="577582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ACB08F-71A4-954B-86C0-A0BB8DF87686}">
      <dsp:nvSpPr>
        <dsp:cNvPr id="0" name=""/>
        <dsp:cNvSpPr/>
      </dsp:nvSpPr>
      <dsp:spPr>
        <a:xfrm>
          <a:off x="1999487" y="3270858"/>
          <a:ext cx="1797100" cy="1796490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30000" r="-30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8DBDE9-D3AA-CC44-AE98-DB77E3E204F0}">
      <dsp:nvSpPr>
        <dsp:cNvPr id="0" name=""/>
        <dsp:cNvSpPr/>
      </dsp:nvSpPr>
      <dsp:spPr>
        <a:xfrm>
          <a:off x="4011980" y="3563785"/>
          <a:ext cx="1018438" cy="10179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CF3F91-2B1B-9346-8D8F-E0F14A8F2D12}">
      <dsp:nvSpPr>
        <dsp:cNvPr id="0" name=""/>
        <dsp:cNvSpPr/>
      </dsp:nvSpPr>
      <dsp:spPr>
        <a:xfrm>
          <a:off x="4072127" y="3623636"/>
          <a:ext cx="898144" cy="898245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 l="-42000" r="-42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13FCF6-4A1E-0B44-86C5-827D9DB9F73B}">
      <dsp:nvSpPr>
        <dsp:cNvPr id="0" name=""/>
        <dsp:cNvSpPr/>
      </dsp:nvSpPr>
      <dsp:spPr>
        <a:xfrm>
          <a:off x="3613708" y="2126398"/>
          <a:ext cx="1305356" cy="130552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E50960-7B81-0843-AD77-43D61C4F09F9}">
      <dsp:nvSpPr>
        <dsp:cNvPr id="0" name=""/>
        <dsp:cNvSpPr/>
      </dsp:nvSpPr>
      <dsp:spPr>
        <a:xfrm>
          <a:off x="4346041" y="490482"/>
          <a:ext cx="427532" cy="427712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82072D-0380-3244-9C7F-DBA6ED0A87CD}">
      <dsp:nvSpPr>
        <dsp:cNvPr id="0" name=""/>
        <dsp:cNvSpPr/>
      </dsp:nvSpPr>
      <dsp:spPr>
        <a:xfrm>
          <a:off x="4880863" y="276383"/>
          <a:ext cx="213766" cy="214099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8B6D65-1A80-9B48-AABF-397413EC3191}">
      <dsp:nvSpPr>
        <dsp:cNvPr id="0" name=""/>
        <dsp:cNvSpPr/>
      </dsp:nvSpPr>
      <dsp:spPr>
        <a:xfrm>
          <a:off x="3682796" y="2195494"/>
          <a:ext cx="1167993" cy="1167816"/>
        </a:xfrm>
        <a:prstGeom prst="ellipse">
          <a:avLst/>
        </a:prstGeom>
        <a:blipFill rotWithShape="1">
          <a:blip xmlns:r="http://schemas.openxmlformats.org/officeDocument/2006/relationships" r:embed="rId3"/>
          <a:srcRect/>
          <a:stretch>
            <a:fillRect l="-56000" r="-56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67E37C-170D-9546-A4D9-E1524E3F06BA}">
      <dsp:nvSpPr>
        <dsp:cNvPr id="0" name=""/>
        <dsp:cNvSpPr/>
      </dsp:nvSpPr>
      <dsp:spPr>
        <a:xfrm>
          <a:off x="3760012" y="964908"/>
          <a:ext cx="915212" cy="9152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2FCE15-D861-0F49-87DC-E33CC89A9281}">
      <dsp:nvSpPr>
        <dsp:cNvPr id="0" name=""/>
        <dsp:cNvSpPr/>
      </dsp:nvSpPr>
      <dsp:spPr>
        <a:xfrm>
          <a:off x="5094630" y="4553996"/>
          <a:ext cx="321056" cy="320662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BD49FE-E307-FE40-8841-030B819FDA39}">
      <dsp:nvSpPr>
        <dsp:cNvPr id="0" name=""/>
        <dsp:cNvSpPr/>
      </dsp:nvSpPr>
      <dsp:spPr>
        <a:xfrm>
          <a:off x="3813657" y="1018919"/>
          <a:ext cx="807923" cy="807739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0FF95B-00EA-E649-B12F-E3B727996A54}">
      <dsp:nvSpPr>
        <dsp:cNvPr id="0" name=""/>
        <dsp:cNvSpPr/>
      </dsp:nvSpPr>
      <dsp:spPr>
        <a:xfrm>
          <a:off x="0" y="2195494"/>
          <a:ext cx="2887878" cy="939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" numCol="1" spcCol="1270" anchor="b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Circuits Imprimés</a:t>
          </a:r>
        </a:p>
      </dsp:txBody>
      <dsp:txXfrm>
        <a:off x="0" y="2195494"/>
        <a:ext cx="2887878" cy="939605"/>
      </dsp:txXfrm>
    </dsp:sp>
    <dsp:sp modelId="{2F6DB10D-AC1F-CD46-A447-72E3FFDAE006}">
      <dsp:nvSpPr>
        <dsp:cNvPr id="0" name=""/>
        <dsp:cNvSpPr/>
      </dsp:nvSpPr>
      <dsp:spPr>
        <a:xfrm>
          <a:off x="5240121" y="3623636"/>
          <a:ext cx="2887878" cy="8982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Pétrole</a:t>
          </a:r>
        </a:p>
      </dsp:txBody>
      <dsp:txXfrm>
        <a:off x="5240121" y="3623636"/>
        <a:ext cx="2887878" cy="898245"/>
      </dsp:txXfrm>
    </dsp:sp>
    <dsp:sp modelId="{BA3D08B6-B27F-9D45-8671-D093857B3827}">
      <dsp:nvSpPr>
        <dsp:cNvPr id="0" name=""/>
        <dsp:cNvSpPr/>
      </dsp:nvSpPr>
      <dsp:spPr>
        <a:xfrm>
          <a:off x="5133644" y="2195494"/>
          <a:ext cx="2887878" cy="1167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Voitures</a:t>
          </a:r>
        </a:p>
      </dsp:txBody>
      <dsp:txXfrm>
        <a:off x="5133644" y="2195494"/>
        <a:ext cx="2887878" cy="1167816"/>
      </dsp:txXfrm>
    </dsp:sp>
    <dsp:sp modelId="{1408C43E-64A6-B145-B56C-A1758B349E0D}">
      <dsp:nvSpPr>
        <dsp:cNvPr id="0" name=""/>
        <dsp:cNvSpPr/>
      </dsp:nvSpPr>
      <dsp:spPr>
        <a:xfrm>
          <a:off x="4880863" y="1018919"/>
          <a:ext cx="2887878" cy="8077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Cargo maritimes</a:t>
          </a:r>
        </a:p>
      </dsp:txBody>
      <dsp:txXfrm>
        <a:off x="4880863" y="1018919"/>
        <a:ext cx="2887878" cy="80773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CB5CCD-61A5-674E-A45E-C2F6C1CFC747}">
      <dsp:nvSpPr>
        <dsp:cNvPr id="0" name=""/>
        <dsp:cNvSpPr/>
      </dsp:nvSpPr>
      <dsp:spPr>
        <a:xfrm>
          <a:off x="1869348" y="3658059"/>
          <a:ext cx="2202086" cy="189023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4130" rIns="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Boom de l'agriculture</a:t>
          </a:r>
        </a:p>
      </dsp:txBody>
      <dsp:txXfrm>
        <a:off x="2210375" y="3950791"/>
        <a:ext cx="1520032" cy="1304773"/>
      </dsp:txXfrm>
    </dsp:sp>
    <dsp:sp modelId="{2CC5979E-BE1F-5D4A-9EFD-250997A39A0F}">
      <dsp:nvSpPr>
        <dsp:cNvPr id="0" name=""/>
        <dsp:cNvSpPr/>
      </dsp:nvSpPr>
      <dsp:spPr>
        <a:xfrm>
          <a:off x="1938224" y="4493338"/>
          <a:ext cx="257071" cy="22167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67F4C-3CBB-E04D-9EC7-1919DE9DA0A5}">
      <dsp:nvSpPr>
        <dsp:cNvPr id="0" name=""/>
        <dsp:cNvSpPr/>
      </dsp:nvSpPr>
      <dsp:spPr>
        <a:xfrm>
          <a:off x="0" y="2630560"/>
          <a:ext cx="2202086" cy="1890237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"/>
          <a:srcRect/>
          <a:stretch>
            <a:fillRect l="-79000" r="-79000"/>
          </a:stretch>
        </a:blip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37CC2F-1EB6-3B40-BF16-5ABC66488631}">
      <dsp:nvSpPr>
        <dsp:cNvPr id="0" name=""/>
        <dsp:cNvSpPr/>
      </dsp:nvSpPr>
      <dsp:spPr>
        <a:xfrm>
          <a:off x="1491016" y="4258681"/>
          <a:ext cx="257071" cy="22167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4B497D-63B9-8A4D-B66D-49E20082209C}">
      <dsp:nvSpPr>
        <dsp:cNvPr id="0" name=""/>
        <dsp:cNvSpPr/>
      </dsp:nvSpPr>
      <dsp:spPr>
        <a:xfrm>
          <a:off x="3736756" y="2616082"/>
          <a:ext cx="2202086" cy="189023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4130" rIns="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Infrastructures</a:t>
          </a:r>
        </a:p>
      </dsp:txBody>
      <dsp:txXfrm>
        <a:off x="4077783" y="2908814"/>
        <a:ext cx="1520032" cy="1304773"/>
      </dsp:txXfrm>
    </dsp:sp>
    <dsp:sp modelId="{E1184A41-ABE6-3D48-89A4-CEF28AA615BC}">
      <dsp:nvSpPr>
        <dsp:cNvPr id="0" name=""/>
        <dsp:cNvSpPr/>
      </dsp:nvSpPr>
      <dsp:spPr>
        <a:xfrm>
          <a:off x="5245233" y="4242205"/>
          <a:ext cx="257071" cy="22167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78FBC7-0C1C-624C-83CA-E83CB2A6AD66}">
      <dsp:nvSpPr>
        <dsp:cNvPr id="0" name=""/>
        <dsp:cNvSpPr/>
      </dsp:nvSpPr>
      <dsp:spPr>
        <a:xfrm>
          <a:off x="5613865" y="3655063"/>
          <a:ext cx="2202086" cy="1890237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2"/>
          <a:srcRect/>
          <a:stretch>
            <a:fillRect l="-27000" r="-27000"/>
          </a:stretch>
        </a:blip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7A7177-ECD7-1C41-B270-3BA8D900A19C}">
      <dsp:nvSpPr>
        <dsp:cNvPr id="0" name=""/>
        <dsp:cNvSpPr/>
      </dsp:nvSpPr>
      <dsp:spPr>
        <a:xfrm>
          <a:off x="5664309" y="4501825"/>
          <a:ext cx="257071" cy="22167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3FBCB4-EF15-A047-A151-6981E7606164}">
      <dsp:nvSpPr>
        <dsp:cNvPr id="0" name=""/>
        <dsp:cNvSpPr/>
      </dsp:nvSpPr>
      <dsp:spPr>
        <a:xfrm>
          <a:off x="1869348" y="1597570"/>
          <a:ext cx="2202086" cy="189023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4130" rIns="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Education</a:t>
          </a:r>
        </a:p>
      </dsp:txBody>
      <dsp:txXfrm>
        <a:off x="2210375" y="1890302"/>
        <a:ext cx="1520032" cy="1304773"/>
      </dsp:txXfrm>
    </dsp:sp>
    <dsp:sp modelId="{3A174EE5-13E9-F248-95D1-3E452E1E6397}">
      <dsp:nvSpPr>
        <dsp:cNvPr id="0" name=""/>
        <dsp:cNvSpPr/>
      </dsp:nvSpPr>
      <dsp:spPr>
        <a:xfrm>
          <a:off x="3368125" y="1636513"/>
          <a:ext cx="257071" cy="22167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7E75E7-EB51-5245-83CF-BB985F7D494A}">
      <dsp:nvSpPr>
        <dsp:cNvPr id="0" name=""/>
        <dsp:cNvSpPr/>
      </dsp:nvSpPr>
      <dsp:spPr>
        <a:xfrm>
          <a:off x="3736756" y="555593"/>
          <a:ext cx="2202086" cy="1890237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3"/>
          <a:srcRect/>
          <a:stretch>
            <a:fillRect l="-28000" r="-28000"/>
          </a:stretch>
        </a:blip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2B4845-54A5-B249-8C4A-9B3AAB17C0E1}">
      <dsp:nvSpPr>
        <dsp:cNvPr id="0" name=""/>
        <dsp:cNvSpPr/>
      </dsp:nvSpPr>
      <dsp:spPr>
        <a:xfrm>
          <a:off x="3787200" y="1393369"/>
          <a:ext cx="257071" cy="22167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5605AC-9E3B-404F-B21B-665BE5510B59}">
      <dsp:nvSpPr>
        <dsp:cNvPr id="0" name=""/>
        <dsp:cNvSpPr/>
      </dsp:nvSpPr>
      <dsp:spPr>
        <a:xfrm>
          <a:off x="5613865" y="1594575"/>
          <a:ext cx="2202086" cy="189023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4130" rIns="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Exploitation des ressources</a:t>
          </a:r>
        </a:p>
      </dsp:txBody>
      <dsp:txXfrm>
        <a:off x="5954892" y="1887307"/>
        <a:ext cx="1520032" cy="1304773"/>
      </dsp:txXfrm>
    </dsp:sp>
    <dsp:sp modelId="{2CB962A2-97BC-7F4F-8443-6762AB0C25CE}">
      <dsp:nvSpPr>
        <dsp:cNvPr id="0" name=""/>
        <dsp:cNvSpPr/>
      </dsp:nvSpPr>
      <dsp:spPr>
        <a:xfrm>
          <a:off x="7507465" y="2428855"/>
          <a:ext cx="257071" cy="22167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B89A2E-AE3F-3C41-85F7-4675914407F1}">
      <dsp:nvSpPr>
        <dsp:cNvPr id="0" name=""/>
        <dsp:cNvSpPr/>
      </dsp:nvSpPr>
      <dsp:spPr>
        <a:xfrm>
          <a:off x="7498734" y="2633556"/>
          <a:ext cx="2202086" cy="1890237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4"/>
          <a:srcRect/>
          <a:stretch>
            <a:fillRect l="-30000" r="-30000"/>
          </a:stretch>
        </a:blip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7813D1-48AB-964C-AAC7-78758F82738D}">
      <dsp:nvSpPr>
        <dsp:cNvPr id="0" name=""/>
        <dsp:cNvSpPr/>
      </dsp:nvSpPr>
      <dsp:spPr>
        <a:xfrm>
          <a:off x="7943032" y="2667007"/>
          <a:ext cx="257071" cy="22167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8DBDE9-D3AA-CC44-AE98-DB77E3E204F0}">
      <dsp:nvSpPr>
        <dsp:cNvPr id="0" name=""/>
        <dsp:cNvSpPr/>
      </dsp:nvSpPr>
      <dsp:spPr>
        <a:xfrm>
          <a:off x="1924710" y="2452841"/>
          <a:ext cx="1945843" cy="19461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000DC1-9138-8F44-882D-17DB95FE259A}">
      <dsp:nvSpPr>
        <dsp:cNvPr id="0" name=""/>
        <dsp:cNvSpPr/>
      </dsp:nvSpPr>
      <dsp:spPr>
        <a:xfrm>
          <a:off x="3165855" y="1019661"/>
          <a:ext cx="577900" cy="577530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CF3F91-2B1B-9346-8D8F-E0F14A8F2D12}">
      <dsp:nvSpPr>
        <dsp:cNvPr id="0" name=""/>
        <dsp:cNvSpPr/>
      </dsp:nvSpPr>
      <dsp:spPr>
        <a:xfrm>
          <a:off x="1999487" y="2527524"/>
          <a:ext cx="1797100" cy="1796797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42000" r="-42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14F9F5-64AC-C74D-8D3B-887E370E5F1D}">
      <dsp:nvSpPr>
        <dsp:cNvPr id="0" name=""/>
        <dsp:cNvSpPr/>
      </dsp:nvSpPr>
      <dsp:spPr>
        <a:xfrm>
          <a:off x="4011980" y="2820513"/>
          <a:ext cx="1018438" cy="10181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ACB08F-71A4-954B-86C0-A0BB8DF87686}">
      <dsp:nvSpPr>
        <dsp:cNvPr id="0" name=""/>
        <dsp:cNvSpPr/>
      </dsp:nvSpPr>
      <dsp:spPr>
        <a:xfrm>
          <a:off x="4072127" y="2880666"/>
          <a:ext cx="898144" cy="898229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 l="-30000" r="-30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67E37C-170D-9546-A4D9-E1524E3F06BA}">
      <dsp:nvSpPr>
        <dsp:cNvPr id="0" name=""/>
        <dsp:cNvSpPr/>
      </dsp:nvSpPr>
      <dsp:spPr>
        <a:xfrm>
          <a:off x="3613708" y="1383278"/>
          <a:ext cx="1305356" cy="130577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1C944C-CCA0-DE44-9F71-67D54C5BF6EB}">
      <dsp:nvSpPr>
        <dsp:cNvPr id="0" name=""/>
        <dsp:cNvSpPr/>
      </dsp:nvSpPr>
      <dsp:spPr>
        <a:xfrm>
          <a:off x="4705299" y="1062578"/>
          <a:ext cx="427532" cy="427825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161345-C67F-524F-BA93-066056130994}">
      <dsp:nvSpPr>
        <dsp:cNvPr id="0" name=""/>
        <dsp:cNvSpPr/>
      </dsp:nvSpPr>
      <dsp:spPr>
        <a:xfrm>
          <a:off x="5133644" y="3843103"/>
          <a:ext cx="321056" cy="320699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BD49FE-E307-FE40-8841-030B819FDA39}">
      <dsp:nvSpPr>
        <dsp:cNvPr id="0" name=""/>
        <dsp:cNvSpPr/>
      </dsp:nvSpPr>
      <dsp:spPr>
        <a:xfrm>
          <a:off x="3682796" y="1452217"/>
          <a:ext cx="1167993" cy="1167901"/>
        </a:xfrm>
        <a:prstGeom prst="ellipse">
          <a:avLst/>
        </a:prstGeom>
        <a:blipFill rotWithShape="1">
          <a:blip xmlns:r="http://schemas.openxmlformats.org/officeDocument/2006/relationships" r:embed="rId3"/>
          <a:srcRect/>
          <a:stretch>
            <a:fillRect l="-25000" r="-25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B5178A-F768-084F-ADC3-A1EF19208FCF}">
      <dsp:nvSpPr>
        <dsp:cNvPr id="0" name=""/>
        <dsp:cNvSpPr/>
      </dsp:nvSpPr>
      <dsp:spPr>
        <a:xfrm>
          <a:off x="0" y="1452217"/>
          <a:ext cx="2887878" cy="937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" numCol="1" spcCol="1270" anchor="b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Pétrole</a:t>
          </a:r>
        </a:p>
      </dsp:txBody>
      <dsp:txXfrm>
        <a:off x="0" y="1452217"/>
        <a:ext cx="2887878" cy="937768"/>
      </dsp:txXfrm>
    </dsp:sp>
    <dsp:sp modelId="{776BD02E-4B33-0A43-BEC8-D89630291DA5}">
      <dsp:nvSpPr>
        <dsp:cNvPr id="0" name=""/>
        <dsp:cNvSpPr/>
      </dsp:nvSpPr>
      <dsp:spPr>
        <a:xfrm>
          <a:off x="5240121" y="2880666"/>
          <a:ext cx="2887878" cy="8982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Circuits Imprimés</a:t>
          </a:r>
        </a:p>
      </dsp:txBody>
      <dsp:txXfrm>
        <a:off x="5240121" y="2880666"/>
        <a:ext cx="2887878" cy="898229"/>
      </dsp:txXfrm>
    </dsp:sp>
    <dsp:sp modelId="{2713155C-BFC4-F040-96BA-7AC3142E0E47}">
      <dsp:nvSpPr>
        <dsp:cNvPr id="0" name=""/>
        <dsp:cNvSpPr/>
      </dsp:nvSpPr>
      <dsp:spPr>
        <a:xfrm>
          <a:off x="5133644" y="1452217"/>
          <a:ext cx="2887878" cy="11679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Viande</a:t>
          </a:r>
        </a:p>
      </dsp:txBody>
      <dsp:txXfrm>
        <a:off x="5133644" y="1452217"/>
        <a:ext cx="2887878" cy="116790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7A54AC-B3AD-8E4E-A37D-2D871CEDA1CA}">
      <dsp:nvSpPr>
        <dsp:cNvPr id="0" name=""/>
        <dsp:cNvSpPr/>
      </dsp:nvSpPr>
      <dsp:spPr>
        <a:xfrm>
          <a:off x="392031" y="1106"/>
          <a:ext cx="2178916" cy="174313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A7A2E2-7BE2-5944-B6A9-23222F178763}">
      <dsp:nvSpPr>
        <dsp:cNvPr id="0" name=""/>
        <dsp:cNvSpPr/>
      </dsp:nvSpPr>
      <dsp:spPr>
        <a:xfrm>
          <a:off x="588133" y="1569926"/>
          <a:ext cx="1939235" cy="610096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dirty="0" err="1"/>
            <a:t>fast</a:t>
          </a:r>
          <a:r>
            <a:rPr lang="fr-FR" sz="2900" kern="1200" dirty="0"/>
            <a:t> </a:t>
          </a:r>
          <a:r>
            <a:rPr lang="fr-FR" sz="2900" kern="1200"/>
            <a:t>food</a:t>
          </a:r>
        </a:p>
      </dsp:txBody>
      <dsp:txXfrm>
        <a:off x="588133" y="1569926"/>
        <a:ext cx="1939235" cy="610096"/>
      </dsp:txXfrm>
    </dsp:sp>
    <dsp:sp modelId="{61CBE4BA-2366-FD43-A134-2DDCF833B07B}">
      <dsp:nvSpPr>
        <dsp:cNvPr id="0" name=""/>
        <dsp:cNvSpPr/>
      </dsp:nvSpPr>
      <dsp:spPr>
        <a:xfrm>
          <a:off x="2788839" y="1106"/>
          <a:ext cx="2178916" cy="1743133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l="-21000" r="-21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FD49D-5F13-E646-B375-D23A0162E5F4}">
      <dsp:nvSpPr>
        <dsp:cNvPr id="0" name=""/>
        <dsp:cNvSpPr/>
      </dsp:nvSpPr>
      <dsp:spPr>
        <a:xfrm>
          <a:off x="2984941" y="1569926"/>
          <a:ext cx="1939235" cy="610096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/>
            <a:t>Poulet</a:t>
          </a:r>
        </a:p>
      </dsp:txBody>
      <dsp:txXfrm>
        <a:off x="2984941" y="1569926"/>
        <a:ext cx="1939235" cy="610096"/>
      </dsp:txXfrm>
    </dsp:sp>
    <dsp:sp modelId="{87E678D4-1D04-9C40-96EC-175E48D20540}">
      <dsp:nvSpPr>
        <dsp:cNvPr id="0" name=""/>
        <dsp:cNvSpPr/>
      </dsp:nvSpPr>
      <dsp:spPr>
        <a:xfrm>
          <a:off x="5185647" y="1106"/>
          <a:ext cx="2178916" cy="174313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1000" b="-31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054440-4068-1C46-8BF5-F2FF59C2EEA8}">
      <dsp:nvSpPr>
        <dsp:cNvPr id="0" name=""/>
        <dsp:cNvSpPr/>
      </dsp:nvSpPr>
      <dsp:spPr>
        <a:xfrm>
          <a:off x="5381749" y="1569926"/>
          <a:ext cx="1939235" cy="610096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dirty="0"/>
            <a:t>Bœuf</a:t>
          </a:r>
        </a:p>
      </dsp:txBody>
      <dsp:txXfrm>
        <a:off x="5381749" y="1569926"/>
        <a:ext cx="1939235" cy="610096"/>
      </dsp:txXfrm>
    </dsp:sp>
    <dsp:sp modelId="{D3341DD4-D96C-C749-96D8-20A42BDB0015}">
      <dsp:nvSpPr>
        <dsp:cNvPr id="0" name=""/>
        <dsp:cNvSpPr/>
      </dsp:nvSpPr>
      <dsp:spPr>
        <a:xfrm>
          <a:off x="7582455" y="1106"/>
          <a:ext cx="2178916" cy="1743133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6335CC-FFB4-A54F-9214-17F6D1150012}">
      <dsp:nvSpPr>
        <dsp:cNvPr id="0" name=""/>
        <dsp:cNvSpPr/>
      </dsp:nvSpPr>
      <dsp:spPr>
        <a:xfrm>
          <a:off x="7778557" y="1569926"/>
          <a:ext cx="1939235" cy="610096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dirty="0"/>
            <a:t>Pizza</a:t>
          </a:r>
        </a:p>
      </dsp:txBody>
      <dsp:txXfrm>
        <a:off x="7778557" y="1569926"/>
        <a:ext cx="1939235" cy="610096"/>
      </dsp:txXfrm>
    </dsp:sp>
    <dsp:sp modelId="{80B12F21-49BC-0846-B7ED-AEB2FB314A5D}">
      <dsp:nvSpPr>
        <dsp:cNvPr id="0" name=""/>
        <dsp:cNvSpPr/>
      </dsp:nvSpPr>
      <dsp:spPr>
        <a:xfrm>
          <a:off x="2788839" y="2397914"/>
          <a:ext cx="2178916" cy="174313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BF3FA0-C723-4240-B9D5-4B35D2409F99}">
      <dsp:nvSpPr>
        <dsp:cNvPr id="0" name=""/>
        <dsp:cNvSpPr/>
      </dsp:nvSpPr>
      <dsp:spPr>
        <a:xfrm>
          <a:off x="2984941" y="3966734"/>
          <a:ext cx="1939235" cy="610096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dirty="0"/>
            <a:t>Café</a:t>
          </a:r>
        </a:p>
      </dsp:txBody>
      <dsp:txXfrm>
        <a:off x="2984941" y="3966734"/>
        <a:ext cx="1939235" cy="610096"/>
      </dsp:txXfrm>
    </dsp:sp>
    <dsp:sp modelId="{90CE50A4-B8B6-0D4F-9A9E-3117102576A0}">
      <dsp:nvSpPr>
        <dsp:cNvPr id="0" name=""/>
        <dsp:cNvSpPr/>
      </dsp:nvSpPr>
      <dsp:spPr>
        <a:xfrm>
          <a:off x="5185647" y="2397914"/>
          <a:ext cx="2178916" cy="1743133"/>
        </a:xfrm>
        <a:prstGeom prst="rect">
          <a:avLst/>
        </a:prstGeom>
        <a:blipFill>
          <a:blip xmlns:r="http://schemas.openxmlformats.org/officeDocument/2006/relationships" r:embed="rId6"/>
          <a:srcRect/>
          <a:stretch>
            <a:fillRect l="-7000" r="-7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801131-DF38-CC49-8A11-35410AA0D3C6}">
      <dsp:nvSpPr>
        <dsp:cNvPr id="0" name=""/>
        <dsp:cNvSpPr/>
      </dsp:nvSpPr>
      <dsp:spPr>
        <a:xfrm>
          <a:off x="5381749" y="3966734"/>
          <a:ext cx="1939235" cy="610096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dirty="0"/>
            <a:t>Boys band</a:t>
          </a:r>
        </a:p>
      </dsp:txBody>
      <dsp:txXfrm>
        <a:off x="5381749" y="3966734"/>
        <a:ext cx="1939235" cy="6100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BubblePictureList">
  <dgm:title val=""/>
  <dgm:desc val=""/>
  <dgm:catLst>
    <dgm:cat type="picture" pri="22000"/>
    <dgm:cat type="pictureconvert" pri="22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8"/>
      <dgm:chPref val="8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7423"/>
        </dgm:alg>
        <dgm:choose name="Name3">
          <dgm:if name="Name4" func="var" arg="dir" op="equ" val="norm">
            <dgm:constrLst>
              <dgm:constr type="primFontSz" for="des" ptType="node" op="equ" val="65"/>
              <dgm:constr type="l" for="ch" forName="parent_text_1" refType="w" fact="0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4305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.8709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4457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if>
          <dgm:else name="Name5">
            <dgm:constrLst>
              <dgm:constr type="primFontSz" for="des" ptType="node" op="equ" val="65"/>
              <dgm:constr type="l" for="ch" forName="parent_text_1" refType="w" fact="0.3543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1344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1525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else>
        </dgm:choose>
      </dgm:if>
      <dgm:if name="Name6" axis="ch" ptType="node" func="cnt" op="equ" val="2">
        <dgm:alg type="composite">
          <dgm:param type="ar" val="3.193"/>
        </dgm:alg>
        <dgm:choose name="Name7">
          <dgm:if name="Name8" func="var" arg="dir" op="equ" val="norm">
            <dgm:constrLst>
              <dgm:constr type="primFontSz" for="des" ptType="node" op="equ" val="65"/>
              <dgm:constr type="l" for="ch" forName="image_accent_1" refType="w" fact="0.2342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2434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parent_text_1" refType="w" fact="0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image_accent_2" refType="w" fact="0.5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5074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2" refType="w" fact="0.6447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accent_1" refType="w" fact="0.6316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if>
          <dgm:else name="Name9">
            <dgm:constrLst>
              <dgm:constr type="primFontSz" for="des" ptType="node" op="equ" val="65"/>
              <dgm:constr type="l" for="ch" forName="image_accent_2" refType="w" fact="0.3747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3821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1" refType="w" fact="0.6447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parent_text_2" refType="w" fact="0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image_accent_1" refType="w" fact="0.5263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5355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accent_1" refType="w" fact="0.3289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else>
        </dgm:choose>
      </dgm:if>
      <dgm:if name="Name10" axis="ch" ptType="node" func="cnt" op="equ" val="3">
        <dgm:alg type="composite">
          <dgm:param type="ar" val="2.4052"/>
        </dgm:alg>
        <dgm:choose name="Name11">
          <dgm:if name="Name12" func="var" arg="dir" op="equ" val="norm">
            <dgm:constrLst>
              <dgm:constr type="primFontSz" for="des" ptType="node" op="equ" val="65"/>
              <dgm:constr type="l" for="ch" forName="accent_3" refType="w" fact="0.6316"/>
              <dgm:constr type="t" for="ch" forName="accent_3" refType="h" fact="0.8355"/>
              <dgm:constr type="w" for="ch" forName="accent_3" refType="w" fact="0.0395"/>
              <dgm:constr type="h" for="ch" forName="accent_3" refType="h" fact="0.0949"/>
              <dgm:constr type="l" for="ch" forName="image_accent_2" refType="w" fact="0.4936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501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4446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531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2368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246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1" refType="w" fact="0.3895"/>
              <dgm:constr type="t" for="ch" forName="accent_1" refType="h" fact="0"/>
              <dgm:constr type="w" for="ch" forName="accent_1" refType="w" fact="0.0711"/>
              <dgm:constr type="h" for="ch" forName="accent_1" refType="h" fact="0.1709"/>
              <dgm:constr type="l" for="ch" forName="parent_text_2" refType="w" fact="0.6447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parent_text_3" refType="w" fact="0.6316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accent_2" refType="w" fact="0.5789"/>
              <dgm:constr type="t" for="ch" forName="accent_2" refType="h" fact="0.0127"/>
              <dgm:constr type="w" for="ch" forName="accent_2" refType="w" fact="0.0526"/>
              <dgm:constr type="h" for="ch" forName="accent_2" refType="h" fact="0.1266"/>
            </dgm:constrLst>
          </dgm:if>
          <dgm:else name="Name13">
            <dgm:constrLst>
              <dgm:constr type="primFontSz" for="des" ptType="node" op="equ" val="65"/>
              <dgm:constr type="l" for="ch" forName="accent_1" refType="w" fact="0.3289"/>
              <dgm:constr type="t" for="ch" forName="accent_1" refType="h" fact="0.8355"/>
              <dgm:constr type="w" for="ch" forName="accent_1" refType="w" fact="0.0395"/>
              <dgm:constr type="h" for="ch" forName="accent_1" refType="h" fact="0.0949"/>
              <dgm:constr type="l" for="ch" forName="image_accent_2" refType="w" fact="0.3811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3885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3947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032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5237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5329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.6447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2" refType="w" fact="0.5395"/>
              <dgm:constr type="t" for="ch" forName="accent_2" refType="h" fact="0"/>
              <dgm:constr type="w" for="ch" forName="accent_2" refType="w" fact="0.0711"/>
              <dgm:constr type="h" for="ch" forName="accent_2" refType="h" fact="0.1709"/>
              <dgm:constr type="l" for="ch" forName="parent_text_3" refType="w" fact="0.0132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parent_text_2" refType="w" fact="0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accent_3" refType="w" fact="0.3684"/>
              <dgm:constr type="t" for="ch" forName="accent_3" refType="h" fact="0.0127"/>
              <dgm:constr type="w" for="ch" forName="accent_3" refType="w" fact="0.0526"/>
              <dgm:constr type="h" for="ch" forName="accent_3" refType="h" fact="0.1266"/>
            </dgm:constrLst>
          </dgm:else>
        </dgm:choose>
      </dgm:if>
      <dgm:if name="Name14" axis="ch" ptType="node" func="cnt" op="equ" val="4">
        <dgm:alg type="composite">
          <dgm:param type="ar" val="1.6704"/>
        </dgm:alg>
        <dgm:choose name="Name15">
          <dgm:if name="Name16" func="var" arg="dir" op="equ" val="norm">
            <dgm:constrLst>
              <dgm:constr type="primFontSz" for="des" ptType="node" op="equ" val="65"/>
              <dgm:constr type="l" for="ch" forName="image_accent_4" refType="w" fact="0.4626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692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4936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501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4446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531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2368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246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38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6316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.6447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5347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6005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6005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6268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if>
          <dgm:else name="Name17">
            <dgm:constrLst>
              <dgm:constr type="primFontSz" for="des" ptType="node" op="equ" val="65"/>
              <dgm:constr type="l" for="ch" forName="image_accent_4" refType="w" fact="0.4248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314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3811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3885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3947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032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5237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5329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.6447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53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0132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4126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3732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0442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3337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else>
        </dgm:choose>
      </dgm:if>
      <dgm:if name="Name18" axis="ch" ptType="node" func="cnt" op="equ" val="5">
        <dgm:alg type="composite">
          <dgm:param type="ar" val="1.5076"/>
        </dgm:alg>
        <dgm:choose name="Name19">
          <dgm:if name="Name20" func="var" arg="dir" op="equ" val="norm">
            <dgm:constrLst>
              <dgm:constr type="primFontSz" for="des" ptType="node" op="equ" val="65"/>
              <dgm:constr type="l" for="ch" forName="image_accent_5" refType="w" fact="0.5301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5361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528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593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483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90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352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435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231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240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3813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6182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63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5878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6265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.6522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6136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if>
          <dgm:else name="Name21">
            <dgm:constrLst>
              <dgm:constr type="primFontSz" for="des" ptType="node" op="equ" val="65"/>
              <dgm:constr type="l" for="ch" forName="image_accent_5" refType="w" fact="0.3677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3738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37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434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394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01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075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158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533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542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.6522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5492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034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02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0644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322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3478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else>
        </dgm:choose>
      </dgm:if>
      <dgm:if name="Name22" axis="ch" ptType="node" func="cnt" op="equ" val="6">
        <dgm:alg type="composite">
          <dgm:param type="ar" val="1.1351"/>
        </dgm:alg>
        <dgm:choose name="Name23">
          <dgm:if name="Name24" func="var" arg="dir" op="equ" val="norm">
            <dgm:constrLst>
              <dgm:constr type="primFontSz" for="des" ptType="node" op="equ" val="65"/>
              <dgm:constr type="l" for="ch" forName="image_accent_6" refType="w" fact="0.3864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3957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5301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5361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528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593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483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90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352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435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231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2401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3813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63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5878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6265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.6522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6182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5538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0195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6182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if>
          <dgm:else name="Name25">
            <dgm:constrLst>
              <dgm:constr type="primFontSz" for="des" ptType="node" op="equ" val="65"/>
              <dgm:constr type="l" for="ch" forName="image_accent_6" refType="w" fact="0.4379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4471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3677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3738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37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434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394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01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075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158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533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5435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.6522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5492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02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0644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322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034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3766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6328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3431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else>
        </dgm:choose>
      </dgm:if>
      <dgm:if name="Name26" axis="ch" ptType="node" func="cnt" op="equ" val="7">
        <dgm:alg type="composite">
          <dgm:param type="ar" val="1.0352"/>
        </dgm:alg>
        <dgm:choose name="Name27">
          <dgm:if name="Name28" func="var" arg="dir" op="equ" val="norm">
            <dgm:constrLst>
              <dgm:constr type="primFontSz" for="des" ptType="node" op="equ" val="65"/>
              <dgm:constr type="l" for="ch" forName="accent_1" refType="w" fact="0.7553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2" refType="w" fact="0.483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90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352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435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4" refType="w" fact="0.4528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593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5" refType="w" fact="0.5301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5361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6" refType="w" fact="0.3864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3957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7" refType="w" fact="0.5291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5356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1" refType="w" fact="0.231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240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3813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63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5878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.6522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6182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02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6265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652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105"/>
              <dgm:constr type="t" for="ch" forName="parent_text_7" refType="h" fact="0.87"/>
              <dgm:constr type="w" for="ch" forName="parent_text_7" refType="w" fact="0.407"/>
              <dgm:constr type="h" for="ch" forName="parent_text_7" refType="h" fact="0.13"/>
              <dgm:constr type="l" for="ch" forName="accent_6" refType="w" fact="0.6136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if>
          <dgm:else name="Name29">
            <dgm:constrLst>
              <dgm:constr type="primFontSz" for="des" ptType="node" op="equ" val="65"/>
              <dgm:constr type="l" for="ch" forName="accent_1" refType="w" fact="0.2061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7" refType="w" fact="0.3606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3671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6" refType="w" fact="0.4379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4471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5" refType="w" fact="0.3677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3738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4" refType="w" fact="0.437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434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2" refType="w" fact="0.394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01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075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158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1" refType="w" fact="0.533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542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.6522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5492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02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0644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034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63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322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278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485"/>
              <dgm:constr type="t" for="ch" forName="parent_text_7" refType="h" fact="0.87"/>
              <dgm:constr type="w" for="ch" forName="parent_text_7" refType="w" fact="0.347"/>
              <dgm:constr type="h" for="ch" forName="parent_text_7" refType="h" fact="0.13"/>
              <dgm:constr type="l" for="ch" forName="accent_6" refType="w" fact="0.3478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else>
        </dgm:choose>
        <dgm:layoutNode name="accent_6" styleLbl="alignNode1">
          <dgm:alg type="sp"/>
          <dgm:shape xmlns:r="http://schemas.openxmlformats.org/officeDocument/2006/relationships" type="donut" r:blip="">
            <dgm:adjLst>
              <dgm:adj idx="1" val="0.0746"/>
            </dgm:adjLst>
          </dgm:shape>
          <dgm:presOf/>
        </dgm:layoutNode>
      </dgm:if>
      <dgm:else name="Name30">
        <dgm:alg type="composite">
          <dgm:param type="ar" val="0.9705"/>
        </dgm:alg>
        <dgm:choose name="Name31">
          <dgm:if name="Name32" func="var" arg="dir" op="equ" val="norm">
            <dgm:constrLst>
              <dgm:constr type="primFontSz" for="des" ptType="node" op="equ" val="65"/>
              <dgm:constr type="l" for="ch" forName="accent_1" refType="w" fact="0.7599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6182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6449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6538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5291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5356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3864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3957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5301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5361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528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593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483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90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352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435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231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240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3813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63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5878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7038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.6522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6182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02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6265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165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2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if>
          <dgm:else name="Name33">
            <dgm:constrLst>
              <dgm:constr type="primFontSz" for="des" ptType="node" op="equ" val="65"/>
              <dgm:constr type="l" for="ch" forName="accent_1" refType="w" fact="0.2014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3431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253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2619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3606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3671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4379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4471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3677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3738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37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434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394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01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075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158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533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542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.6522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5492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02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0635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2705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034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635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322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49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3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else>
        </dgm:choose>
      </dgm:else>
    </dgm:choose>
    <dgm:forEach name="wrapper" axis="self" ptType="parTrans">
      <dgm:forEach name="wrapper2" axis="self" ptType="sibTrans" st="2">
        <dgm:forEach name="imageAccentRepeat" axis="self">
          <dgm:layoutNode name="imageAccentRepeatNode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</dgm:forEach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forEach name="Name34" axis="ch" ptType="node" cnt="1">
      <dgm:layoutNode name="parent_text_1" styleLbl="revTx">
        <dgm:varLst>
          <dgm:chMax val="0"/>
          <dgm:chPref val="0"/>
          <dgm:bulletEnabled val="1"/>
        </dgm:varLst>
        <dgm:choose name="Name35">
          <dgm:if name="Name36" func="var" arg="dir" op="equ" val="norm">
            <dgm:alg type="tx">
              <dgm:param type="parTxLTRAlign" val="r"/>
              <dgm:param type="shpTxLTRAlignCh" val="r"/>
              <dgm:param type="txAnchorVert" val="b"/>
              <dgm:param type="lnSpCh" val="15"/>
            </dgm:alg>
          </dgm:if>
          <dgm:else name="Name37">
            <dgm:alg type="tx">
              <dgm:param type="parTxLTRAlign" val="l"/>
              <dgm:param type="shpTxLTRAlignCh" val="l"/>
              <dgm:param type="txAnchorVert" val="b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01"/>
        </dgm:constrLst>
        <dgm:ruleLst>
          <dgm:rule type="primFontSz" val="5" fact="NaN" max="NaN"/>
        </dgm:ruleLst>
      </dgm:layoutNode>
      <dgm:layoutNode name="image_accent_1">
        <dgm:alg type="sp"/>
        <dgm:shape xmlns:r="http://schemas.openxmlformats.org/officeDocument/2006/relationships" r:blip="">
          <dgm:adjLst/>
        </dgm:shape>
        <dgm:presOf/>
        <dgm:constrLst/>
        <dgm:forEach name="Name38" ref="imageAccentRepeat"/>
      </dgm:layoutNode>
      <dgm:layoutNode name="accent_1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39" axis="ch" ptType="sibTrans" hideLastTrans="0" cnt="1">
      <dgm:layoutNode name="image_1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</dgm:forEach>
    <dgm:forEach name="Name41" axis="ch" ptType="node" st="2" cnt="1">
      <dgm:layoutNode name="parent_text_2" styleLbl="revTx">
        <dgm:varLst>
          <dgm:chMax val="0"/>
          <dgm:chPref val="0"/>
          <dgm:bulletEnabled val="1"/>
        </dgm:varLst>
        <dgm:choose name="Name42">
          <dgm:if name="Name43" func="var" arg="dir" op="equ" val="norm">
            <dgm:alg type="tx">
              <dgm:param type="parTxLTRAlign" val="l"/>
              <dgm:param type="lnSpCh" val="15"/>
            </dgm:alg>
          </dgm:if>
          <dgm:else name="Name44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2">
        <dgm:alg type="sp"/>
        <dgm:shape xmlns:r="http://schemas.openxmlformats.org/officeDocument/2006/relationships" r:blip="">
          <dgm:adjLst/>
        </dgm:shape>
        <dgm:presOf/>
        <dgm:constrLst/>
        <dgm:forEach name="Name45" ref="imageAccentRepeat"/>
      </dgm:layoutNode>
    </dgm:forEach>
    <dgm:forEach name="Name46" axis="ch" ptType="sibTrans" hideLastTrans="0" st="2" cnt="1">
      <dgm:layoutNode name="image_2">
        <dgm:alg type="sp"/>
        <dgm:shape xmlns:r="http://schemas.openxmlformats.org/officeDocument/2006/relationships" r:blip="">
          <dgm:adjLst/>
        </dgm:shape>
        <dgm:presOf/>
        <dgm:constrLst/>
        <dgm:forEach name="Name47" ref="imageRepeat"/>
      </dgm:layoutNode>
    </dgm:forEach>
    <dgm:forEach name="Name48" axis="ch" ptType="node" st="3" cnt="1">
      <dgm:layoutNode name="image_accent_3">
        <dgm:alg type="sp"/>
        <dgm:shape xmlns:r="http://schemas.openxmlformats.org/officeDocument/2006/relationships" r:blip="">
          <dgm:adjLst/>
        </dgm:shape>
        <dgm:presOf/>
        <dgm:constrLst/>
        <dgm:forEach name="Name49" ref="imageAccentRepeat"/>
      </dgm:layoutNode>
      <dgm:layoutNode name="parent_text_3" styleLbl="revTx">
        <dgm:varLst>
          <dgm:chMax val="0"/>
          <dgm:chPref val="0"/>
          <dgm:bulletEnabled val="1"/>
        </dgm:varLst>
        <dgm:choose name="Name50">
          <dgm:if name="Name51" func="var" arg="dir" op="equ" val="norm">
            <dgm:alg type="tx">
              <dgm:param type="parTxLTRAlign" val="l"/>
              <dgm:param type="lnSpCh" val="15"/>
            </dgm:alg>
          </dgm:if>
          <dgm:else name="Name52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2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  <dgm:layoutNode name="accent_3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53" axis="ch" ptType="sibTrans" hideLastTrans="0" st="3" cnt="1">
      <dgm:layoutNode name="image_3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</dgm:forEach>
    <dgm:forEach name="Name55" axis="ch" ptType="node" st="4" cnt="1">
      <dgm:layoutNode name="image_accent_4">
        <dgm:alg type="sp"/>
        <dgm:shape xmlns:r="http://schemas.openxmlformats.org/officeDocument/2006/relationships" r:blip="">
          <dgm:adjLst/>
        </dgm:shape>
        <dgm:presOf/>
        <dgm:constrLst/>
        <dgm:forEach name="Name56" ref="imageAccentRepeat"/>
      </dgm:layoutNode>
      <dgm:layoutNode name="parent_text_4" styleLbl="revTx">
        <dgm:varLst>
          <dgm:chMax val="0"/>
          <dgm:chPref val="0"/>
          <dgm:bulletEnabled val="1"/>
        </dgm:varLst>
        <dgm:choose name="Name57">
          <dgm:if name="Name58" func="var" arg="dir" op="equ" val="norm">
            <dgm:alg type="tx">
              <dgm:param type="parTxLTRAlign" val="l"/>
              <dgm:param type="lnSpCh" val="15"/>
            </dgm:alg>
          </dgm:if>
          <dgm:else name="Name59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4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60" axis="ch" ptType="sibTrans" hideLastTrans="0" st="4" cnt="1">
      <dgm:layoutNode name="image_4">
        <dgm:alg type="sp"/>
        <dgm:shape xmlns:r="http://schemas.openxmlformats.org/officeDocument/2006/relationships" r:blip="">
          <dgm:adjLst/>
        </dgm:shape>
        <dgm:presOf/>
        <dgm:constrLst/>
        <dgm:forEach name="Name61" ref="imageRepeat"/>
      </dgm:layoutNode>
    </dgm:forEach>
    <dgm:forEach name="Name62" axis="ch" ptType="node" st="5" cnt="1">
      <dgm:layoutNode name="image_accent_5">
        <dgm:alg type="sp"/>
        <dgm:shape xmlns:r="http://schemas.openxmlformats.org/officeDocument/2006/relationships" r:blip="">
          <dgm:adjLst/>
        </dgm:shape>
        <dgm:presOf/>
        <dgm:constrLst/>
        <dgm:forEach name="Name63" ref="imageAccentRepeat"/>
      </dgm:layoutNode>
      <dgm:layoutNode name="parent_text_5" styleLbl="revTx">
        <dgm:varLst>
          <dgm:chMax val="0"/>
          <dgm:chPref val="0"/>
          <dgm:bulletEnabled val="1"/>
        </dgm:varLst>
        <dgm:choose name="Name64">
          <dgm:if name="Name65" func="var" arg="dir" op="equ" val="norm">
            <dgm:alg type="tx">
              <dgm:param type="parTxLTRAlign" val="l"/>
              <dgm:param type="lnSpCh" val="15"/>
            </dgm:alg>
          </dgm:if>
          <dgm:else name="Name66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sibTrans" hideLastTrans="0" st="5" cnt="1">
      <dgm:layoutNode name="image_5">
        <dgm:alg type="sp"/>
        <dgm:shape xmlns:r="http://schemas.openxmlformats.org/officeDocument/2006/relationships" r:blip="">
          <dgm:adjLst/>
        </dgm:shape>
        <dgm:presOf/>
        <dgm:constrLst/>
        <dgm:forEach name="Name68" ref="imageRepeat"/>
      </dgm:layoutNode>
    </dgm:forEach>
    <dgm:forEach name="Name69" axis="ch" ptType="node" st="6" cnt="1">
      <dgm:layoutNode name="parent_text_6" styleLbl="revTx">
        <dgm:varLst>
          <dgm:chMax val="0"/>
          <dgm:chPref val="0"/>
          <dgm:bulletEnabled val="1"/>
        </dgm:varLst>
        <dgm:choose name="Name70">
          <dgm:if name="Name71" func="var" arg="dir" op="equ" val="norm">
            <dgm:alg type="tx">
              <dgm:param type="parTxLTRAlign" val="r"/>
              <dgm:param type="shpTxLTRAlignCh" val="r"/>
              <dgm:param type="lnSpCh" val="15"/>
            </dgm:alg>
          </dgm:if>
          <dgm:else name="Name72">
            <dgm:alg type="tx">
              <dgm:param type="parTxLTRAlign" val="l"/>
              <dgm:param type="shpTxLTRAlignCh" val="l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6">
        <dgm:alg type="sp"/>
        <dgm:shape xmlns:r="http://schemas.openxmlformats.org/officeDocument/2006/relationships" r:blip="">
          <dgm:adjLst/>
        </dgm:shape>
        <dgm:presOf/>
        <dgm:constrLst/>
        <dgm:forEach name="Name73" ref="imageAccentRepeat"/>
      </dgm:layoutNode>
      <dgm:layoutNode name="accent_5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74" axis="ch" ptType="sibTrans" hideLastTrans="0" st="6" cnt="1">
      <dgm:layoutNode name="image_6">
        <dgm:alg type="sp"/>
        <dgm:shape xmlns:r="http://schemas.openxmlformats.org/officeDocument/2006/relationships" r:blip="">
          <dgm:adjLst/>
        </dgm:shape>
        <dgm:presOf/>
        <dgm:constrLst/>
        <dgm:forEach name="Name75" ref="imageRepeat"/>
      </dgm:layoutNode>
    </dgm:forEach>
    <dgm:forEach name="Name76" axis="ch" ptType="node" st="7" cnt="1">
      <dgm:layoutNode name="parent_text_7" styleLbl="revTx">
        <dgm:varLst>
          <dgm:chMax val="0"/>
          <dgm:chPref val="0"/>
          <dgm:bulletEnabled val="1"/>
        </dgm:varLst>
        <dgm:choose name="Name77">
          <dgm:if name="Name78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79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7">
        <dgm:alg type="sp"/>
        <dgm:shape xmlns:r="http://schemas.openxmlformats.org/officeDocument/2006/relationships" r:blip="">
          <dgm:adjLst/>
        </dgm:shape>
        <dgm:presOf/>
        <dgm:constrLst/>
        <dgm:forEach name="Name80" ref="imageAccentRepeat"/>
      </dgm:layoutNode>
    </dgm:forEach>
    <dgm:forEach name="Name81" axis="ch" ptType="sibTrans" hideLastTrans="0" st="7" cnt="1">
      <dgm:layoutNode name="image_7">
        <dgm:alg type="sp"/>
        <dgm:shape xmlns:r="http://schemas.openxmlformats.org/officeDocument/2006/relationships" r:blip="">
          <dgm:adjLst/>
        </dgm:shape>
        <dgm:presOf/>
        <dgm:constrLst/>
        <dgm:forEach name="Name82" ref="imageRepeat"/>
      </dgm:layoutNode>
    </dgm:forEach>
    <dgm:forEach name="Name83" axis="ch" ptType="node" st="8" cnt="1">
      <dgm:layoutNode name="parent_text_8" styleLbl="revTx">
        <dgm:varLst>
          <dgm:chMax val="0"/>
          <dgm:chPref val="0"/>
          <dgm:bulletEnabled val="1"/>
        </dgm:varLst>
        <dgm:choose name="Name84">
          <dgm:if name="Name85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86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8">
        <dgm:alg type="sp"/>
        <dgm:shape xmlns:r="http://schemas.openxmlformats.org/officeDocument/2006/relationships" r:blip="">
          <dgm:adjLst/>
        </dgm:shape>
        <dgm:presOf/>
        <dgm:constrLst/>
        <dgm:forEach name="Name87" ref="imageAccentRepeat"/>
      </dgm:layoutNode>
    </dgm:forEach>
    <dgm:forEach name="Name88" axis="ch" ptType="sibTrans" hideLastTrans="0" st="8" cnt="1">
      <dgm:layoutNode name="image_8">
        <dgm:alg type="sp"/>
        <dgm:shape xmlns:r="http://schemas.openxmlformats.org/officeDocument/2006/relationships" r:blip="">
          <dgm:adjLst/>
        </dgm:shape>
        <dgm:presOf/>
        <dgm:constrLst/>
        <dgm:forEach name="Name89" ref="imageRepeat"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BubblePictureList">
  <dgm:title val=""/>
  <dgm:desc val=""/>
  <dgm:catLst>
    <dgm:cat type="picture" pri="22000"/>
    <dgm:cat type="pictureconvert" pri="22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8"/>
      <dgm:chPref val="8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7423"/>
        </dgm:alg>
        <dgm:choose name="Name3">
          <dgm:if name="Name4" func="var" arg="dir" op="equ" val="norm">
            <dgm:constrLst>
              <dgm:constr type="primFontSz" for="des" ptType="node" op="equ" val="65"/>
              <dgm:constr type="l" for="ch" forName="parent_text_1" refType="w" fact="0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4305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.8709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4457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if>
          <dgm:else name="Name5">
            <dgm:constrLst>
              <dgm:constr type="primFontSz" for="des" ptType="node" op="equ" val="65"/>
              <dgm:constr type="l" for="ch" forName="parent_text_1" refType="w" fact="0.3543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1344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1525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else>
        </dgm:choose>
      </dgm:if>
      <dgm:if name="Name6" axis="ch" ptType="node" func="cnt" op="equ" val="2">
        <dgm:alg type="composite">
          <dgm:param type="ar" val="3.193"/>
        </dgm:alg>
        <dgm:choose name="Name7">
          <dgm:if name="Name8" func="var" arg="dir" op="equ" val="norm">
            <dgm:constrLst>
              <dgm:constr type="primFontSz" for="des" ptType="node" op="equ" val="65"/>
              <dgm:constr type="l" for="ch" forName="image_accent_1" refType="w" fact="0.2342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2434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parent_text_1" refType="w" fact="0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image_accent_2" refType="w" fact="0.5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5074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2" refType="w" fact="0.6447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accent_1" refType="w" fact="0.6316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if>
          <dgm:else name="Name9">
            <dgm:constrLst>
              <dgm:constr type="primFontSz" for="des" ptType="node" op="equ" val="65"/>
              <dgm:constr type="l" for="ch" forName="image_accent_2" refType="w" fact="0.3747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3821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1" refType="w" fact="0.6447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parent_text_2" refType="w" fact="0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image_accent_1" refType="w" fact="0.5263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5355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accent_1" refType="w" fact="0.3289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else>
        </dgm:choose>
      </dgm:if>
      <dgm:if name="Name10" axis="ch" ptType="node" func="cnt" op="equ" val="3">
        <dgm:alg type="composite">
          <dgm:param type="ar" val="2.4052"/>
        </dgm:alg>
        <dgm:choose name="Name11">
          <dgm:if name="Name12" func="var" arg="dir" op="equ" val="norm">
            <dgm:constrLst>
              <dgm:constr type="primFontSz" for="des" ptType="node" op="equ" val="65"/>
              <dgm:constr type="l" for="ch" forName="accent_3" refType="w" fact="0.6316"/>
              <dgm:constr type="t" for="ch" forName="accent_3" refType="h" fact="0.8355"/>
              <dgm:constr type="w" for="ch" forName="accent_3" refType="w" fact="0.0395"/>
              <dgm:constr type="h" for="ch" forName="accent_3" refType="h" fact="0.0949"/>
              <dgm:constr type="l" for="ch" forName="image_accent_2" refType="w" fact="0.4936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501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4446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531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2368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246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1" refType="w" fact="0.3895"/>
              <dgm:constr type="t" for="ch" forName="accent_1" refType="h" fact="0"/>
              <dgm:constr type="w" for="ch" forName="accent_1" refType="w" fact="0.0711"/>
              <dgm:constr type="h" for="ch" forName="accent_1" refType="h" fact="0.1709"/>
              <dgm:constr type="l" for="ch" forName="parent_text_2" refType="w" fact="0.6447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parent_text_3" refType="w" fact="0.6316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accent_2" refType="w" fact="0.5789"/>
              <dgm:constr type="t" for="ch" forName="accent_2" refType="h" fact="0.0127"/>
              <dgm:constr type="w" for="ch" forName="accent_2" refType="w" fact="0.0526"/>
              <dgm:constr type="h" for="ch" forName="accent_2" refType="h" fact="0.1266"/>
            </dgm:constrLst>
          </dgm:if>
          <dgm:else name="Name13">
            <dgm:constrLst>
              <dgm:constr type="primFontSz" for="des" ptType="node" op="equ" val="65"/>
              <dgm:constr type="l" for="ch" forName="accent_1" refType="w" fact="0.3289"/>
              <dgm:constr type="t" for="ch" forName="accent_1" refType="h" fact="0.8355"/>
              <dgm:constr type="w" for="ch" forName="accent_1" refType="w" fact="0.0395"/>
              <dgm:constr type="h" for="ch" forName="accent_1" refType="h" fact="0.0949"/>
              <dgm:constr type="l" for="ch" forName="image_accent_2" refType="w" fact="0.3811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3885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3947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032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5237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5329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.6447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2" refType="w" fact="0.5395"/>
              <dgm:constr type="t" for="ch" forName="accent_2" refType="h" fact="0"/>
              <dgm:constr type="w" for="ch" forName="accent_2" refType="w" fact="0.0711"/>
              <dgm:constr type="h" for="ch" forName="accent_2" refType="h" fact="0.1709"/>
              <dgm:constr type="l" for="ch" forName="parent_text_3" refType="w" fact="0.0132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parent_text_2" refType="w" fact="0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accent_3" refType="w" fact="0.3684"/>
              <dgm:constr type="t" for="ch" forName="accent_3" refType="h" fact="0.0127"/>
              <dgm:constr type="w" for="ch" forName="accent_3" refType="w" fact="0.0526"/>
              <dgm:constr type="h" for="ch" forName="accent_3" refType="h" fact="0.1266"/>
            </dgm:constrLst>
          </dgm:else>
        </dgm:choose>
      </dgm:if>
      <dgm:if name="Name14" axis="ch" ptType="node" func="cnt" op="equ" val="4">
        <dgm:alg type="composite">
          <dgm:param type="ar" val="1.6704"/>
        </dgm:alg>
        <dgm:choose name="Name15">
          <dgm:if name="Name16" func="var" arg="dir" op="equ" val="norm">
            <dgm:constrLst>
              <dgm:constr type="primFontSz" for="des" ptType="node" op="equ" val="65"/>
              <dgm:constr type="l" for="ch" forName="image_accent_4" refType="w" fact="0.4626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692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4936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501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4446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531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2368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246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38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6316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.6447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5347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6005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6005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6268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if>
          <dgm:else name="Name17">
            <dgm:constrLst>
              <dgm:constr type="primFontSz" for="des" ptType="node" op="equ" val="65"/>
              <dgm:constr type="l" for="ch" forName="image_accent_4" refType="w" fact="0.4248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314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3811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3885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3947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032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5237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5329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.6447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53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0132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4126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3732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0442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3337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else>
        </dgm:choose>
      </dgm:if>
      <dgm:if name="Name18" axis="ch" ptType="node" func="cnt" op="equ" val="5">
        <dgm:alg type="composite">
          <dgm:param type="ar" val="1.5076"/>
        </dgm:alg>
        <dgm:choose name="Name19">
          <dgm:if name="Name20" func="var" arg="dir" op="equ" val="norm">
            <dgm:constrLst>
              <dgm:constr type="primFontSz" for="des" ptType="node" op="equ" val="65"/>
              <dgm:constr type="l" for="ch" forName="image_accent_5" refType="w" fact="0.5301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5361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528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593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483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90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352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435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231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240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3813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6182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63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5878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6265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.6522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6136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if>
          <dgm:else name="Name21">
            <dgm:constrLst>
              <dgm:constr type="primFontSz" for="des" ptType="node" op="equ" val="65"/>
              <dgm:constr type="l" for="ch" forName="image_accent_5" refType="w" fact="0.3677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3738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37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434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394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01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075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158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533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542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.6522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5492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034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02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0644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322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3478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else>
        </dgm:choose>
      </dgm:if>
      <dgm:if name="Name22" axis="ch" ptType="node" func="cnt" op="equ" val="6">
        <dgm:alg type="composite">
          <dgm:param type="ar" val="1.1351"/>
        </dgm:alg>
        <dgm:choose name="Name23">
          <dgm:if name="Name24" func="var" arg="dir" op="equ" val="norm">
            <dgm:constrLst>
              <dgm:constr type="primFontSz" for="des" ptType="node" op="equ" val="65"/>
              <dgm:constr type="l" for="ch" forName="image_accent_6" refType="w" fact="0.3864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3957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5301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5361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528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593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483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90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352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435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231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2401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3813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63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5878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6265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.6522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6182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5538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0195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6182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if>
          <dgm:else name="Name25">
            <dgm:constrLst>
              <dgm:constr type="primFontSz" for="des" ptType="node" op="equ" val="65"/>
              <dgm:constr type="l" for="ch" forName="image_accent_6" refType="w" fact="0.4379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4471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3677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3738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37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434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394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01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075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158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533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5435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.6522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5492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02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0644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322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034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3766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6328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3431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else>
        </dgm:choose>
      </dgm:if>
      <dgm:if name="Name26" axis="ch" ptType="node" func="cnt" op="equ" val="7">
        <dgm:alg type="composite">
          <dgm:param type="ar" val="1.0352"/>
        </dgm:alg>
        <dgm:choose name="Name27">
          <dgm:if name="Name28" func="var" arg="dir" op="equ" val="norm">
            <dgm:constrLst>
              <dgm:constr type="primFontSz" for="des" ptType="node" op="equ" val="65"/>
              <dgm:constr type="l" for="ch" forName="accent_1" refType="w" fact="0.7553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2" refType="w" fact="0.483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90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352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435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4" refType="w" fact="0.4528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593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5" refType="w" fact="0.5301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5361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6" refType="w" fact="0.3864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3957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7" refType="w" fact="0.5291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5356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1" refType="w" fact="0.231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240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3813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63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5878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.6522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6182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02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6265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652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105"/>
              <dgm:constr type="t" for="ch" forName="parent_text_7" refType="h" fact="0.87"/>
              <dgm:constr type="w" for="ch" forName="parent_text_7" refType="w" fact="0.407"/>
              <dgm:constr type="h" for="ch" forName="parent_text_7" refType="h" fact="0.13"/>
              <dgm:constr type="l" for="ch" forName="accent_6" refType="w" fact="0.6136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if>
          <dgm:else name="Name29">
            <dgm:constrLst>
              <dgm:constr type="primFontSz" for="des" ptType="node" op="equ" val="65"/>
              <dgm:constr type="l" for="ch" forName="accent_1" refType="w" fact="0.2061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7" refType="w" fact="0.3606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3671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6" refType="w" fact="0.4379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4471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5" refType="w" fact="0.3677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3738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4" refType="w" fact="0.437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434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2" refType="w" fact="0.394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01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075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158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1" refType="w" fact="0.533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542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.6522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5492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02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0644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034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63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322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278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485"/>
              <dgm:constr type="t" for="ch" forName="parent_text_7" refType="h" fact="0.87"/>
              <dgm:constr type="w" for="ch" forName="parent_text_7" refType="w" fact="0.347"/>
              <dgm:constr type="h" for="ch" forName="parent_text_7" refType="h" fact="0.13"/>
              <dgm:constr type="l" for="ch" forName="accent_6" refType="w" fact="0.3478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else>
        </dgm:choose>
        <dgm:layoutNode name="accent_6" styleLbl="alignNode1">
          <dgm:alg type="sp"/>
          <dgm:shape xmlns:r="http://schemas.openxmlformats.org/officeDocument/2006/relationships" type="donut" r:blip="">
            <dgm:adjLst>
              <dgm:adj idx="1" val="0.0746"/>
            </dgm:adjLst>
          </dgm:shape>
          <dgm:presOf/>
        </dgm:layoutNode>
      </dgm:if>
      <dgm:else name="Name30">
        <dgm:alg type="composite">
          <dgm:param type="ar" val="0.9705"/>
        </dgm:alg>
        <dgm:choose name="Name31">
          <dgm:if name="Name32" func="var" arg="dir" op="equ" val="norm">
            <dgm:constrLst>
              <dgm:constr type="primFontSz" for="des" ptType="node" op="equ" val="65"/>
              <dgm:constr type="l" for="ch" forName="accent_1" refType="w" fact="0.7599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6182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6449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6538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5291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5356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3864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3957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5301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5361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528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593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483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90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352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435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231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240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3813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63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5878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7038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.6522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6182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02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6265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165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2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if>
          <dgm:else name="Name33">
            <dgm:constrLst>
              <dgm:constr type="primFontSz" for="des" ptType="node" op="equ" val="65"/>
              <dgm:constr type="l" for="ch" forName="accent_1" refType="w" fact="0.2014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3431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253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2619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3606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3671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4379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4471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3677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3738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37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434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394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01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075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158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533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542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.6522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5492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02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0635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2705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034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635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322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49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3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else>
        </dgm:choose>
      </dgm:else>
    </dgm:choose>
    <dgm:forEach name="wrapper" axis="self" ptType="parTrans">
      <dgm:forEach name="wrapper2" axis="self" ptType="sibTrans" st="2">
        <dgm:forEach name="imageAccentRepeat" axis="self">
          <dgm:layoutNode name="imageAccentRepeatNode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</dgm:forEach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forEach name="Name34" axis="ch" ptType="node" cnt="1">
      <dgm:layoutNode name="parent_text_1" styleLbl="revTx">
        <dgm:varLst>
          <dgm:chMax val="0"/>
          <dgm:chPref val="0"/>
          <dgm:bulletEnabled val="1"/>
        </dgm:varLst>
        <dgm:choose name="Name35">
          <dgm:if name="Name36" func="var" arg="dir" op="equ" val="norm">
            <dgm:alg type="tx">
              <dgm:param type="parTxLTRAlign" val="r"/>
              <dgm:param type="shpTxLTRAlignCh" val="r"/>
              <dgm:param type="txAnchorVert" val="b"/>
              <dgm:param type="lnSpCh" val="15"/>
            </dgm:alg>
          </dgm:if>
          <dgm:else name="Name37">
            <dgm:alg type="tx">
              <dgm:param type="parTxLTRAlign" val="l"/>
              <dgm:param type="shpTxLTRAlignCh" val="l"/>
              <dgm:param type="txAnchorVert" val="b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01"/>
        </dgm:constrLst>
        <dgm:ruleLst>
          <dgm:rule type="primFontSz" val="5" fact="NaN" max="NaN"/>
        </dgm:ruleLst>
      </dgm:layoutNode>
      <dgm:layoutNode name="image_accent_1">
        <dgm:alg type="sp"/>
        <dgm:shape xmlns:r="http://schemas.openxmlformats.org/officeDocument/2006/relationships" r:blip="">
          <dgm:adjLst/>
        </dgm:shape>
        <dgm:presOf/>
        <dgm:constrLst/>
        <dgm:forEach name="Name38" ref="imageAccentRepeat"/>
      </dgm:layoutNode>
      <dgm:layoutNode name="accent_1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39" axis="ch" ptType="sibTrans" hideLastTrans="0" cnt="1">
      <dgm:layoutNode name="image_1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</dgm:forEach>
    <dgm:forEach name="Name41" axis="ch" ptType="node" st="2" cnt="1">
      <dgm:layoutNode name="parent_text_2" styleLbl="revTx">
        <dgm:varLst>
          <dgm:chMax val="0"/>
          <dgm:chPref val="0"/>
          <dgm:bulletEnabled val="1"/>
        </dgm:varLst>
        <dgm:choose name="Name42">
          <dgm:if name="Name43" func="var" arg="dir" op="equ" val="norm">
            <dgm:alg type="tx">
              <dgm:param type="parTxLTRAlign" val="l"/>
              <dgm:param type="lnSpCh" val="15"/>
            </dgm:alg>
          </dgm:if>
          <dgm:else name="Name44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2">
        <dgm:alg type="sp"/>
        <dgm:shape xmlns:r="http://schemas.openxmlformats.org/officeDocument/2006/relationships" r:blip="">
          <dgm:adjLst/>
        </dgm:shape>
        <dgm:presOf/>
        <dgm:constrLst/>
        <dgm:forEach name="Name45" ref="imageAccentRepeat"/>
      </dgm:layoutNode>
    </dgm:forEach>
    <dgm:forEach name="Name46" axis="ch" ptType="sibTrans" hideLastTrans="0" st="2" cnt="1">
      <dgm:layoutNode name="image_2">
        <dgm:alg type="sp"/>
        <dgm:shape xmlns:r="http://schemas.openxmlformats.org/officeDocument/2006/relationships" r:blip="">
          <dgm:adjLst/>
        </dgm:shape>
        <dgm:presOf/>
        <dgm:constrLst/>
        <dgm:forEach name="Name47" ref="imageRepeat"/>
      </dgm:layoutNode>
    </dgm:forEach>
    <dgm:forEach name="Name48" axis="ch" ptType="node" st="3" cnt="1">
      <dgm:layoutNode name="image_accent_3">
        <dgm:alg type="sp"/>
        <dgm:shape xmlns:r="http://schemas.openxmlformats.org/officeDocument/2006/relationships" r:blip="">
          <dgm:adjLst/>
        </dgm:shape>
        <dgm:presOf/>
        <dgm:constrLst/>
        <dgm:forEach name="Name49" ref="imageAccentRepeat"/>
      </dgm:layoutNode>
      <dgm:layoutNode name="parent_text_3" styleLbl="revTx">
        <dgm:varLst>
          <dgm:chMax val="0"/>
          <dgm:chPref val="0"/>
          <dgm:bulletEnabled val="1"/>
        </dgm:varLst>
        <dgm:choose name="Name50">
          <dgm:if name="Name51" func="var" arg="dir" op="equ" val="norm">
            <dgm:alg type="tx">
              <dgm:param type="parTxLTRAlign" val="l"/>
              <dgm:param type="lnSpCh" val="15"/>
            </dgm:alg>
          </dgm:if>
          <dgm:else name="Name52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2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  <dgm:layoutNode name="accent_3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53" axis="ch" ptType="sibTrans" hideLastTrans="0" st="3" cnt="1">
      <dgm:layoutNode name="image_3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</dgm:forEach>
    <dgm:forEach name="Name55" axis="ch" ptType="node" st="4" cnt="1">
      <dgm:layoutNode name="image_accent_4">
        <dgm:alg type="sp"/>
        <dgm:shape xmlns:r="http://schemas.openxmlformats.org/officeDocument/2006/relationships" r:blip="">
          <dgm:adjLst/>
        </dgm:shape>
        <dgm:presOf/>
        <dgm:constrLst/>
        <dgm:forEach name="Name56" ref="imageAccentRepeat"/>
      </dgm:layoutNode>
      <dgm:layoutNode name="parent_text_4" styleLbl="revTx">
        <dgm:varLst>
          <dgm:chMax val="0"/>
          <dgm:chPref val="0"/>
          <dgm:bulletEnabled val="1"/>
        </dgm:varLst>
        <dgm:choose name="Name57">
          <dgm:if name="Name58" func="var" arg="dir" op="equ" val="norm">
            <dgm:alg type="tx">
              <dgm:param type="parTxLTRAlign" val="l"/>
              <dgm:param type="lnSpCh" val="15"/>
            </dgm:alg>
          </dgm:if>
          <dgm:else name="Name59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4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60" axis="ch" ptType="sibTrans" hideLastTrans="0" st="4" cnt="1">
      <dgm:layoutNode name="image_4">
        <dgm:alg type="sp"/>
        <dgm:shape xmlns:r="http://schemas.openxmlformats.org/officeDocument/2006/relationships" r:blip="">
          <dgm:adjLst/>
        </dgm:shape>
        <dgm:presOf/>
        <dgm:constrLst/>
        <dgm:forEach name="Name61" ref="imageRepeat"/>
      </dgm:layoutNode>
    </dgm:forEach>
    <dgm:forEach name="Name62" axis="ch" ptType="node" st="5" cnt="1">
      <dgm:layoutNode name="image_accent_5">
        <dgm:alg type="sp"/>
        <dgm:shape xmlns:r="http://schemas.openxmlformats.org/officeDocument/2006/relationships" r:blip="">
          <dgm:adjLst/>
        </dgm:shape>
        <dgm:presOf/>
        <dgm:constrLst/>
        <dgm:forEach name="Name63" ref="imageAccentRepeat"/>
      </dgm:layoutNode>
      <dgm:layoutNode name="parent_text_5" styleLbl="revTx">
        <dgm:varLst>
          <dgm:chMax val="0"/>
          <dgm:chPref val="0"/>
          <dgm:bulletEnabled val="1"/>
        </dgm:varLst>
        <dgm:choose name="Name64">
          <dgm:if name="Name65" func="var" arg="dir" op="equ" val="norm">
            <dgm:alg type="tx">
              <dgm:param type="parTxLTRAlign" val="l"/>
              <dgm:param type="lnSpCh" val="15"/>
            </dgm:alg>
          </dgm:if>
          <dgm:else name="Name66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sibTrans" hideLastTrans="0" st="5" cnt="1">
      <dgm:layoutNode name="image_5">
        <dgm:alg type="sp"/>
        <dgm:shape xmlns:r="http://schemas.openxmlformats.org/officeDocument/2006/relationships" r:blip="">
          <dgm:adjLst/>
        </dgm:shape>
        <dgm:presOf/>
        <dgm:constrLst/>
        <dgm:forEach name="Name68" ref="imageRepeat"/>
      </dgm:layoutNode>
    </dgm:forEach>
    <dgm:forEach name="Name69" axis="ch" ptType="node" st="6" cnt="1">
      <dgm:layoutNode name="parent_text_6" styleLbl="revTx">
        <dgm:varLst>
          <dgm:chMax val="0"/>
          <dgm:chPref val="0"/>
          <dgm:bulletEnabled val="1"/>
        </dgm:varLst>
        <dgm:choose name="Name70">
          <dgm:if name="Name71" func="var" arg="dir" op="equ" val="norm">
            <dgm:alg type="tx">
              <dgm:param type="parTxLTRAlign" val="r"/>
              <dgm:param type="shpTxLTRAlignCh" val="r"/>
              <dgm:param type="lnSpCh" val="15"/>
            </dgm:alg>
          </dgm:if>
          <dgm:else name="Name72">
            <dgm:alg type="tx">
              <dgm:param type="parTxLTRAlign" val="l"/>
              <dgm:param type="shpTxLTRAlignCh" val="l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6">
        <dgm:alg type="sp"/>
        <dgm:shape xmlns:r="http://schemas.openxmlformats.org/officeDocument/2006/relationships" r:blip="">
          <dgm:adjLst/>
        </dgm:shape>
        <dgm:presOf/>
        <dgm:constrLst/>
        <dgm:forEach name="Name73" ref="imageAccentRepeat"/>
      </dgm:layoutNode>
      <dgm:layoutNode name="accent_5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74" axis="ch" ptType="sibTrans" hideLastTrans="0" st="6" cnt="1">
      <dgm:layoutNode name="image_6">
        <dgm:alg type="sp"/>
        <dgm:shape xmlns:r="http://schemas.openxmlformats.org/officeDocument/2006/relationships" r:blip="">
          <dgm:adjLst/>
        </dgm:shape>
        <dgm:presOf/>
        <dgm:constrLst/>
        <dgm:forEach name="Name75" ref="imageRepeat"/>
      </dgm:layoutNode>
    </dgm:forEach>
    <dgm:forEach name="Name76" axis="ch" ptType="node" st="7" cnt="1">
      <dgm:layoutNode name="parent_text_7" styleLbl="revTx">
        <dgm:varLst>
          <dgm:chMax val="0"/>
          <dgm:chPref val="0"/>
          <dgm:bulletEnabled val="1"/>
        </dgm:varLst>
        <dgm:choose name="Name77">
          <dgm:if name="Name78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79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7">
        <dgm:alg type="sp"/>
        <dgm:shape xmlns:r="http://schemas.openxmlformats.org/officeDocument/2006/relationships" r:blip="">
          <dgm:adjLst/>
        </dgm:shape>
        <dgm:presOf/>
        <dgm:constrLst/>
        <dgm:forEach name="Name80" ref="imageAccentRepeat"/>
      </dgm:layoutNode>
    </dgm:forEach>
    <dgm:forEach name="Name81" axis="ch" ptType="sibTrans" hideLastTrans="0" st="7" cnt="1">
      <dgm:layoutNode name="image_7">
        <dgm:alg type="sp"/>
        <dgm:shape xmlns:r="http://schemas.openxmlformats.org/officeDocument/2006/relationships" r:blip="">
          <dgm:adjLst/>
        </dgm:shape>
        <dgm:presOf/>
        <dgm:constrLst/>
        <dgm:forEach name="Name82" ref="imageRepeat"/>
      </dgm:layoutNode>
    </dgm:forEach>
    <dgm:forEach name="Name83" axis="ch" ptType="node" st="8" cnt="1">
      <dgm:layoutNode name="parent_text_8" styleLbl="revTx">
        <dgm:varLst>
          <dgm:chMax val="0"/>
          <dgm:chPref val="0"/>
          <dgm:bulletEnabled val="1"/>
        </dgm:varLst>
        <dgm:choose name="Name84">
          <dgm:if name="Name85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86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8">
        <dgm:alg type="sp"/>
        <dgm:shape xmlns:r="http://schemas.openxmlformats.org/officeDocument/2006/relationships" r:blip="">
          <dgm:adjLst/>
        </dgm:shape>
        <dgm:presOf/>
        <dgm:constrLst/>
        <dgm:forEach name="Name87" ref="imageAccentRepeat"/>
      </dgm:layoutNode>
    </dgm:forEach>
    <dgm:forEach name="Name88" axis="ch" ptType="sibTrans" hideLastTrans="0" st="8" cnt="1">
      <dgm:layoutNode name="image_8">
        <dgm:alg type="sp"/>
        <dgm:shape xmlns:r="http://schemas.openxmlformats.org/officeDocument/2006/relationships" r:blip="">
          <dgm:adjLst/>
        </dgm:shape>
        <dgm:presOf/>
        <dgm:constrLst/>
        <dgm:forEach name="Name89" ref="imageRepeat"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BubblePictureList">
  <dgm:title val=""/>
  <dgm:desc val=""/>
  <dgm:catLst>
    <dgm:cat type="picture" pri="22000"/>
    <dgm:cat type="pictureconvert" pri="22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8"/>
      <dgm:chPref val="8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7423"/>
        </dgm:alg>
        <dgm:choose name="Name3">
          <dgm:if name="Name4" func="var" arg="dir" op="equ" val="norm">
            <dgm:constrLst>
              <dgm:constr type="primFontSz" for="des" ptType="node" op="equ" val="65"/>
              <dgm:constr type="l" for="ch" forName="parent_text_1" refType="w" fact="0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4305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.8709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4457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if>
          <dgm:else name="Name5">
            <dgm:constrLst>
              <dgm:constr type="primFontSz" for="des" ptType="node" op="equ" val="65"/>
              <dgm:constr type="l" for="ch" forName="parent_text_1" refType="w" fact="0.3543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1344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1525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else>
        </dgm:choose>
      </dgm:if>
      <dgm:if name="Name6" axis="ch" ptType="node" func="cnt" op="equ" val="2">
        <dgm:alg type="composite">
          <dgm:param type="ar" val="3.193"/>
        </dgm:alg>
        <dgm:choose name="Name7">
          <dgm:if name="Name8" func="var" arg="dir" op="equ" val="norm">
            <dgm:constrLst>
              <dgm:constr type="primFontSz" for="des" ptType="node" op="equ" val="65"/>
              <dgm:constr type="l" for="ch" forName="image_accent_1" refType="w" fact="0.2342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2434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parent_text_1" refType="w" fact="0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image_accent_2" refType="w" fact="0.5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5074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2" refType="w" fact="0.6447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accent_1" refType="w" fact="0.6316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if>
          <dgm:else name="Name9">
            <dgm:constrLst>
              <dgm:constr type="primFontSz" for="des" ptType="node" op="equ" val="65"/>
              <dgm:constr type="l" for="ch" forName="image_accent_2" refType="w" fact="0.3747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3821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1" refType="w" fact="0.6447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parent_text_2" refType="w" fact="0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image_accent_1" refType="w" fact="0.5263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5355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accent_1" refType="w" fact="0.3289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else>
        </dgm:choose>
      </dgm:if>
      <dgm:if name="Name10" axis="ch" ptType="node" func="cnt" op="equ" val="3">
        <dgm:alg type="composite">
          <dgm:param type="ar" val="2.4052"/>
        </dgm:alg>
        <dgm:choose name="Name11">
          <dgm:if name="Name12" func="var" arg="dir" op="equ" val="norm">
            <dgm:constrLst>
              <dgm:constr type="primFontSz" for="des" ptType="node" op="equ" val="65"/>
              <dgm:constr type="l" for="ch" forName="accent_3" refType="w" fact="0.6316"/>
              <dgm:constr type="t" for="ch" forName="accent_3" refType="h" fact="0.8355"/>
              <dgm:constr type="w" for="ch" forName="accent_3" refType="w" fact="0.0395"/>
              <dgm:constr type="h" for="ch" forName="accent_3" refType="h" fact="0.0949"/>
              <dgm:constr type="l" for="ch" forName="image_accent_2" refType="w" fact="0.4936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501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4446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531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2368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246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1" refType="w" fact="0.3895"/>
              <dgm:constr type="t" for="ch" forName="accent_1" refType="h" fact="0"/>
              <dgm:constr type="w" for="ch" forName="accent_1" refType="w" fact="0.0711"/>
              <dgm:constr type="h" for="ch" forName="accent_1" refType="h" fact="0.1709"/>
              <dgm:constr type="l" for="ch" forName="parent_text_2" refType="w" fact="0.6447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parent_text_3" refType="w" fact="0.6316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accent_2" refType="w" fact="0.5789"/>
              <dgm:constr type="t" for="ch" forName="accent_2" refType="h" fact="0.0127"/>
              <dgm:constr type="w" for="ch" forName="accent_2" refType="w" fact="0.0526"/>
              <dgm:constr type="h" for="ch" forName="accent_2" refType="h" fact="0.1266"/>
            </dgm:constrLst>
          </dgm:if>
          <dgm:else name="Name13">
            <dgm:constrLst>
              <dgm:constr type="primFontSz" for="des" ptType="node" op="equ" val="65"/>
              <dgm:constr type="l" for="ch" forName="accent_1" refType="w" fact="0.3289"/>
              <dgm:constr type="t" for="ch" forName="accent_1" refType="h" fact="0.8355"/>
              <dgm:constr type="w" for="ch" forName="accent_1" refType="w" fact="0.0395"/>
              <dgm:constr type="h" for="ch" forName="accent_1" refType="h" fact="0.0949"/>
              <dgm:constr type="l" for="ch" forName="image_accent_2" refType="w" fact="0.3811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3885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3947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032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5237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5329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.6447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2" refType="w" fact="0.5395"/>
              <dgm:constr type="t" for="ch" forName="accent_2" refType="h" fact="0"/>
              <dgm:constr type="w" for="ch" forName="accent_2" refType="w" fact="0.0711"/>
              <dgm:constr type="h" for="ch" forName="accent_2" refType="h" fact="0.1709"/>
              <dgm:constr type="l" for="ch" forName="parent_text_3" refType="w" fact="0.0132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parent_text_2" refType="w" fact="0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accent_3" refType="w" fact="0.3684"/>
              <dgm:constr type="t" for="ch" forName="accent_3" refType="h" fact="0.0127"/>
              <dgm:constr type="w" for="ch" forName="accent_3" refType="w" fact="0.0526"/>
              <dgm:constr type="h" for="ch" forName="accent_3" refType="h" fact="0.1266"/>
            </dgm:constrLst>
          </dgm:else>
        </dgm:choose>
      </dgm:if>
      <dgm:if name="Name14" axis="ch" ptType="node" func="cnt" op="equ" val="4">
        <dgm:alg type="composite">
          <dgm:param type="ar" val="1.6704"/>
        </dgm:alg>
        <dgm:choose name="Name15">
          <dgm:if name="Name16" func="var" arg="dir" op="equ" val="norm">
            <dgm:constrLst>
              <dgm:constr type="primFontSz" for="des" ptType="node" op="equ" val="65"/>
              <dgm:constr type="l" for="ch" forName="image_accent_4" refType="w" fact="0.4626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692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4936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501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4446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531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2368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246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38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6316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.6447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5347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6005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6005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6268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if>
          <dgm:else name="Name17">
            <dgm:constrLst>
              <dgm:constr type="primFontSz" for="des" ptType="node" op="equ" val="65"/>
              <dgm:constr type="l" for="ch" forName="image_accent_4" refType="w" fact="0.4248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314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3811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3885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3947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032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5237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5329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.6447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53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0132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4126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3732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0442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3337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else>
        </dgm:choose>
      </dgm:if>
      <dgm:if name="Name18" axis="ch" ptType="node" func="cnt" op="equ" val="5">
        <dgm:alg type="composite">
          <dgm:param type="ar" val="1.5076"/>
        </dgm:alg>
        <dgm:choose name="Name19">
          <dgm:if name="Name20" func="var" arg="dir" op="equ" val="norm">
            <dgm:constrLst>
              <dgm:constr type="primFontSz" for="des" ptType="node" op="equ" val="65"/>
              <dgm:constr type="l" for="ch" forName="image_accent_5" refType="w" fact="0.5301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5361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528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593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483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90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352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435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231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240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3813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6182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63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5878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6265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.6522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6136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if>
          <dgm:else name="Name21">
            <dgm:constrLst>
              <dgm:constr type="primFontSz" for="des" ptType="node" op="equ" val="65"/>
              <dgm:constr type="l" for="ch" forName="image_accent_5" refType="w" fact="0.3677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3738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37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434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394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01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075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158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533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542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.6522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5492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034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02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0644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322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3478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else>
        </dgm:choose>
      </dgm:if>
      <dgm:if name="Name22" axis="ch" ptType="node" func="cnt" op="equ" val="6">
        <dgm:alg type="composite">
          <dgm:param type="ar" val="1.1351"/>
        </dgm:alg>
        <dgm:choose name="Name23">
          <dgm:if name="Name24" func="var" arg="dir" op="equ" val="norm">
            <dgm:constrLst>
              <dgm:constr type="primFontSz" for="des" ptType="node" op="equ" val="65"/>
              <dgm:constr type="l" for="ch" forName="image_accent_6" refType="w" fact="0.3864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3957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5301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5361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528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593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483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90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352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435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231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2401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3813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63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5878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6265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.6522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6182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5538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0195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6182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if>
          <dgm:else name="Name25">
            <dgm:constrLst>
              <dgm:constr type="primFontSz" for="des" ptType="node" op="equ" val="65"/>
              <dgm:constr type="l" for="ch" forName="image_accent_6" refType="w" fact="0.4379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4471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3677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3738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37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434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394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01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075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158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533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5435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.6522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5492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02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0644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322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034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3766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6328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3431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else>
        </dgm:choose>
      </dgm:if>
      <dgm:if name="Name26" axis="ch" ptType="node" func="cnt" op="equ" val="7">
        <dgm:alg type="composite">
          <dgm:param type="ar" val="1.0352"/>
        </dgm:alg>
        <dgm:choose name="Name27">
          <dgm:if name="Name28" func="var" arg="dir" op="equ" val="norm">
            <dgm:constrLst>
              <dgm:constr type="primFontSz" for="des" ptType="node" op="equ" val="65"/>
              <dgm:constr type="l" for="ch" forName="accent_1" refType="w" fact="0.7553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2" refType="w" fact="0.483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90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352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435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4" refType="w" fact="0.4528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593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5" refType="w" fact="0.5301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5361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6" refType="w" fact="0.3864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3957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7" refType="w" fact="0.5291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5356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1" refType="w" fact="0.231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240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3813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63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5878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.6522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6182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02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6265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652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105"/>
              <dgm:constr type="t" for="ch" forName="parent_text_7" refType="h" fact="0.87"/>
              <dgm:constr type="w" for="ch" forName="parent_text_7" refType="w" fact="0.407"/>
              <dgm:constr type="h" for="ch" forName="parent_text_7" refType="h" fact="0.13"/>
              <dgm:constr type="l" for="ch" forName="accent_6" refType="w" fact="0.6136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if>
          <dgm:else name="Name29">
            <dgm:constrLst>
              <dgm:constr type="primFontSz" for="des" ptType="node" op="equ" val="65"/>
              <dgm:constr type="l" for="ch" forName="accent_1" refType="w" fact="0.2061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7" refType="w" fact="0.3606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3671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6" refType="w" fact="0.4379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4471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5" refType="w" fact="0.3677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3738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4" refType="w" fact="0.437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434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2" refType="w" fact="0.394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01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075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158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1" refType="w" fact="0.533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542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.6522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5492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02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0644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034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63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322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278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485"/>
              <dgm:constr type="t" for="ch" forName="parent_text_7" refType="h" fact="0.87"/>
              <dgm:constr type="w" for="ch" forName="parent_text_7" refType="w" fact="0.347"/>
              <dgm:constr type="h" for="ch" forName="parent_text_7" refType="h" fact="0.13"/>
              <dgm:constr type="l" for="ch" forName="accent_6" refType="w" fact="0.3478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else>
        </dgm:choose>
        <dgm:layoutNode name="accent_6" styleLbl="alignNode1">
          <dgm:alg type="sp"/>
          <dgm:shape xmlns:r="http://schemas.openxmlformats.org/officeDocument/2006/relationships" type="donut" r:blip="">
            <dgm:adjLst>
              <dgm:adj idx="1" val="0.0746"/>
            </dgm:adjLst>
          </dgm:shape>
          <dgm:presOf/>
        </dgm:layoutNode>
      </dgm:if>
      <dgm:else name="Name30">
        <dgm:alg type="composite">
          <dgm:param type="ar" val="0.9705"/>
        </dgm:alg>
        <dgm:choose name="Name31">
          <dgm:if name="Name32" func="var" arg="dir" op="equ" val="norm">
            <dgm:constrLst>
              <dgm:constr type="primFontSz" for="des" ptType="node" op="equ" val="65"/>
              <dgm:constr type="l" for="ch" forName="accent_1" refType="w" fact="0.7599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6182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6449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6538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5291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5356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3864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3957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5301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5361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528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593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483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90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352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435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231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240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3813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63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5878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7038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.6522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6182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02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6265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165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2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if>
          <dgm:else name="Name33">
            <dgm:constrLst>
              <dgm:constr type="primFontSz" for="des" ptType="node" op="equ" val="65"/>
              <dgm:constr type="l" for="ch" forName="accent_1" refType="w" fact="0.2014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3431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253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2619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3606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3671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4379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4471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3677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3738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37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434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394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01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075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158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533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542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.6522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5492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02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0635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2705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034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635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322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49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3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else>
        </dgm:choose>
      </dgm:else>
    </dgm:choose>
    <dgm:forEach name="wrapper" axis="self" ptType="parTrans">
      <dgm:forEach name="wrapper2" axis="self" ptType="sibTrans" st="2">
        <dgm:forEach name="imageAccentRepeat" axis="self">
          <dgm:layoutNode name="imageAccentRepeatNode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</dgm:forEach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forEach name="Name34" axis="ch" ptType="node" cnt="1">
      <dgm:layoutNode name="parent_text_1" styleLbl="revTx">
        <dgm:varLst>
          <dgm:chMax val="0"/>
          <dgm:chPref val="0"/>
          <dgm:bulletEnabled val="1"/>
        </dgm:varLst>
        <dgm:choose name="Name35">
          <dgm:if name="Name36" func="var" arg="dir" op="equ" val="norm">
            <dgm:alg type="tx">
              <dgm:param type="parTxLTRAlign" val="r"/>
              <dgm:param type="shpTxLTRAlignCh" val="r"/>
              <dgm:param type="txAnchorVert" val="b"/>
              <dgm:param type="lnSpCh" val="15"/>
            </dgm:alg>
          </dgm:if>
          <dgm:else name="Name37">
            <dgm:alg type="tx">
              <dgm:param type="parTxLTRAlign" val="l"/>
              <dgm:param type="shpTxLTRAlignCh" val="l"/>
              <dgm:param type="txAnchorVert" val="b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01"/>
        </dgm:constrLst>
        <dgm:ruleLst>
          <dgm:rule type="primFontSz" val="5" fact="NaN" max="NaN"/>
        </dgm:ruleLst>
      </dgm:layoutNode>
      <dgm:layoutNode name="image_accent_1">
        <dgm:alg type="sp"/>
        <dgm:shape xmlns:r="http://schemas.openxmlformats.org/officeDocument/2006/relationships" r:blip="">
          <dgm:adjLst/>
        </dgm:shape>
        <dgm:presOf/>
        <dgm:constrLst/>
        <dgm:forEach name="Name38" ref="imageAccentRepeat"/>
      </dgm:layoutNode>
      <dgm:layoutNode name="accent_1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39" axis="ch" ptType="sibTrans" hideLastTrans="0" cnt="1">
      <dgm:layoutNode name="image_1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</dgm:forEach>
    <dgm:forEach name="Name41" axis="ch" ptType="node" st="2" cnt="1">
      <dgm:layoutNode name="parent_text_2" styleLbl="revTx">
        <dgm:varLst>
          <dgm:chMax val="0"/>
          <dgm:chPref val="0"/>
          <dgm:bulletEnabled val="1"/>
        </dgm:varLst>
        <dgm:choose name="Name42">
          <dgm:if name="Name43" func="var" arg="dir" op="equ" val="norm">
            <dgm:alg type="tx">
              <dgm:param type="parTxLTRAlign" val="l"/>
              <dgm:param type="lnSpCh" val="15"/>
            </dgm:alg>
          </dgm:if>
          <dgm:else name="Name44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2">
        <dgm:alg type="sp"/>
        <dgm:shape xmlns:r="http://schemas.openxmlformats.org/officeDocument/2006/relationships" r:blip="">
          <dgm:adjLst/>
        </dgm:shape>
        <dgm:presOf/>
        <dgm:constrLst/>
        <dgm:forEach name="Name45" ref="imageAccentRepeat"/>
      </dgm:layoutNode>
    </dgm:forEach>
    <dgm:forEach name="Name46" axis="ch" ptType="sibTrans" hideLastTrans="0" st="2" cnt="1">
      <dgm:layoutNode name="image_2">
        <dgm:alg type="sp"/>
        <dgm:shape xmlns:r="http://schemas.openxmlformats.org/officeDocument/2006/relationships" r:blip="">
          <dgm:adjLst/>
        </dgm:shape>
        <dgm:presOf/>
        <dgm:constrLst/>
        <dgm:forEach name="Name47" ref="imageRepeat"/>
      </dgm:layoutNode>
    </dgm:forEach>
    <dgm:forEach name="Name48" axis="ch" ptType="node" st="3" cnt="1">
      <dgm:layoutNode name="image_accent_3">
        <dgm:alg type="sp"/>
        <dgm:shape xmlns:r="http://schemas.openxmlformats.org/officeDocument/2006/relationships" r:blip="">
          <dgm:adjLst/>
        </dgm:shape>
        <dgm:presOf/>
        <dgm:constrLst/>
        <dgm:forEach name="Name49" ref="imageAccentRepeat"/>
      </dgm:layoutNode>
      <dgm:layoutNode name="parent_text_3" styleLbl="revTx">
        <dgm:varLst>
          <dgm:chMax val="0"/>
          <dgm:chPref val="0"/>
          <dgm:bulletEnabled val="1"/>
        </dgm:varLst>
        <dgm:choose name="Name50">
          <dgm:if name="Name51" func="var" arg="dir" op="equ" val="norm">
            <dgm:alg type="tx">
              <dgm:param type="parTxLTRAlign" val="l"/>
              <dgm:param type="lnSpCh" val="15"/>
            </dgm:alg>
          </dgm:if>
          <dgm:else name="Name52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2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  <dgm:layoutNode name="accent_3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53" axis="ch" ptType="sibTrans" hideLastTrans="0" st="3" cnt="1">
      <dgm:layoutNode name="image_3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</dgm:forEach>
    <dgm:forEach name="Name55" axis="ch" ptType="node" st="4" cnt="1">
      <dgm:layoutNode name="image_accent_4">
        <dgm:alg type="sp"/>
        <dgm:shape xmlns:r="http://schemas.openxmlformats.org/officeDocument/2006/relationships" r:blip="">
          <dgm:adjLst/>
        </dgm:shape>
        <dgm:presOf/>
        <dgm:constrLst/>
        <dgm:forEach name="Name56" ref="imageAccentRepeat"/>
      </dgm:layoutNode>
      <dgm:layoutNode name="parent_text_4" styleLbl="revTx">
        <dgm:varLst>
          <dgm:chMax val="0"/>
          <dgm:chPref val="0"/>
          <dgm:bulletEnabled val="1"/>
        </dgm:varLst>
        <dgm:choose name="Name57">
          <dgm:if name="Name58" func="var" arg="dir" op="equ" val="norm">
            <dgm:alg type="tx">
              <dgm:param type="parTxLTRAlign" val="l"/>
              <dgm:param type="lnSpCh" val="15"/>
            </dgm:alg>
          </dgm:if>
          <dgm:else name="Name59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4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60" axis="ch" ptType="sibTrans" hideLastTrans="0" st="4" cnt="1">
      <dgm:layoutNode name="image_4">
        <dgm:alg type="sp"/>
        <dgm:shape xmlns:r="http://schemas.openxmlformats.org/officeDocument/2006/relationships" r:blip="">
          <dgm:adjLst/>
        </dgm:shape>
        <dgm:presOf/>
        <dgm:constrLst/>
        <dgm:forEach name="Name61" ref="imageRepeat"/>
      </dgm:layoutNode>
    </dgm:forEach>
    <dgm:forEach name="Name62" axis="ch" ptType="node" st="5" cnt="1">
      <dgm:layoutNode name="image_accent_5">
        <dgm:alg type="sp"/>
        <dgm:shape xmlns:r="http://schemas.openxmlformats.org/officeDocument/2006/relationships" r:blip="">
          <dgm:adjLst/>
        </dgm:shape>
        <dgm:presOf/>
        <dgm:constrLst/>
        <dgm:forEach name="Name63" ref="imageAccentRepeat"/>
      </dgm:layoutNode>
      <dgm:layoutNode name="parent_text_5" styleLbl="revTx">
        <dgm:varLst>
          <dgm:chMax val="0"/>
          <dgm:chPref val="0"/>
          <dgm:bulletEnabled val="1"/>
        </dgm:varLst>
        <dgm:choose name="Name64">
          <dgm:if name="Name65" func="var" arg="dir" op="equ" val="norm">
            <dgm:alg type="tx">
              <dgm:param type="parTxLTRAlign" val="l"/>
              <dgm:param type="lnSpCh" val="15"/>
            </dgm:alg>
          </dgm:if>
          <dgm:else name="Name66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sibTrans" hideLastTrans="0" st="5" cnt="1">
      <dgm:layoutNode name="image_5">
        <dgm:alg type="sp"/>
        <dgm:shape xmlns:r="http://schemas.openxmlformats.org/officeDocument/2006/relationships" r:blip="">
          <dgm:adjLst/>
        </dgm:shape>
        <dgm:presOf/>
        <dgm:constrLst/>
        <dgm:forEach name="Name68" ref="imageRepeat"/>
      </dgm:layoutNode>
    </dgm:forEach>
    <dgm:forEach name="Name69" axis="ch" ptType="node" st="6" cnt="1">
      <dgm:layoutNode name="parent_text_6" styleLbl="revTx">
        <dgm:varLst>
          <dgm:chMax val="0"/>
          <dgm:chPref val="0"/>
          <dgm:bulletEnabled val="1"/>
        </dgm:varLst>
        <dgm:choose name="Name70">
          <dgm:if name="Name71" func="var" arg="dir" op="equ" val="norm">
            <dgm:alg type="tx">
              <dgm:param type="parTxLTRAlign" val="r"/>
              <dgm:param type="shpTxLTRAlignCh" val="r"/>
              <dgm:param type="lnSpCh" val="15"/>
            </dgm:alg>
          </dgm:if>
          <dgm:else name="Name72">
            <dgm:alg type="tx">
              <dgm:param type="parTxLTRAlign" val="l"/>
              <dgm:param type="shpTxLTRAlignCh" val="l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6">
        <dgm:alg type="sp"/>
        <dgm:shape xmlns:r="http://schemas.openxmlformats.org/officeDocument/2006/relationships" r:blip="">
          <dgm:adjLst/>
        </dgm:shape>
        <dgm:presOf/>
        <dgm:constrLst/>
        <dgm:forEach name="Name73" ref="imageAccentRepeat"/>
      </dgm:layoutNode>
      <dgm:layoutNode name="accent_5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74" axis="ch" ptType="sibTrans" hideLastTrans="0" st="6" cnt="1">
      <dgm:layoutNode name="image_6">
        <dgm:alg type="sp"/>
        <dgm:shape xmlns:r="http://schemas.openxmlformats.org/officeDocument/2006/relationships" r:blip="">
          <dgm:adjLst/>
        </dgm:shape>
        <dgm:presOf/>
        <dgm:constrLst/>
        <dgm:forEach name="Name75" ref="imageRepeat"/>
      </dgm:layoutNode>
    </dgm:forEach>
    <dgm:forEach name="Name76" axis="ch" ptType="node" st="7" cnt="1">
      <dgm:layoutNode name="parent_text_7" styleLbl="revTx">
        <dgm:varLst>
          <dgm:chMax val="0"/>
          <dgm:chPref val="0"/>
          <dgm:bulletEnabled val="1"/>
        </dgm:varLst>
        <dgm:choose name="Name77">
          <dgm:if name="Name78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79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7">
        <dgm:alg type="sp"/>
        <dgm:shape xmlns:r="http://schemas.openxmlformats.org/officeDocument/2006/relationships" r:blip="">
          <dgm:adjLst/>
        </dgm:shape>
        <dgm:presOf/>
        <dgm:constrLst/>
        <dgm:forEach name="Name80" ref="imageAccentRepeat"/>
      </dgm:layoutNode>
    </dgm:forEach>
    <dgm:forEach name="Name81" axis="ch" ptType="sibTrans" hideLastTrans="0" st="7" cnt="1">
      <dgm:layoutNode name="image_7">
        <dgm:alg type="sp"/>
        <dgm:shape xmlns:r="http://schemas.openxmlformats.org/officeDocument/2006/relationships" r:blip="">
          <dgm:adjLst/>
        </dgm:shape>
        <dgm:presOf/>
        <dgm:constrLst/>
        <dgm:forEach name="Name82" ref="imageRepeat"/>
      </dgm:layoutNode>
    </dgm:forEach>
    <dgm:forEach name="Name83" axis="ch" ptType="node" st="8" cnt="1">
      <dgm:layoutNode name="parent_text_8" styleLbl="revTx">
        <dgm:varLst>
          <dgm:chMax val="0"/>
          <dgm:chPref val="0"/>
          <dgm:bulletEnabled val="1"/>
        </dgm:varLst>
        <dgm:choose name="Name84">
          <dgm:if name="Name85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86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8">
        <dgm:alg type="sp"/>
        <dgm:shape xmlns:r="http://schemas.openxmlformats.org/officeDocument/2006/relationships" r:blip="">
          <dgm:adjLst/>
        </dgm:shape>
        <dgm:presOf/>
        <dgm:constrLst/>
        <dgm:forEach name="Name87" ref="imageAccentRepeat"/>
      </dgm:layoutNode>
    </dgm:forEach>
    <dgm:forEach name="Name88" axis="ch" ptType="sibTrans" hideLastTrans="0" st="8" cnt="1">
      <dgm:layoutNode name="image_8">
        <dgm:alg type="sp"/>
        <dgm:shape xmlns:r="http://schemas.openxmlformats.org/officeDocument/2006/relationships" r:blip="">
          <dgm:adjLst/>
        </dgm:shape>
        <dgm:presOf/>
        <dgm:constrLst/>
        <dgm:forEach name="Name89" ref="imageRepeat"/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jpg>
</file>

<file path=ppt/media/image11.jpe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png>
</file>

<file path=ppt/media/image23.jpeg>
</file>

<file path=ppt/media/image24.tiff>
</file>

<file path=ppt/media/image25.jpg>
</file>

<file path=ppt/media/image26.jpg>
</file>

<file path=ppt/media/image27.jpeg>
</file>

<file path=ppt/media/image28.jpg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4.tiff>
</file>

<file path=ppt/media/image5.jpg>
</file>

<file path=ppt/media/image6.tiff>
</file>

<file path=ppt/media/image7.tif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4541DB-B5FD-5443-951C-45F92BEECC5C}" type="datetimeFigureOut">
              <a:rPr lang="fr-FR" smtClean="0"/>
              <a:t>04/11/2018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A43EF0-ECF0-7246-9BE1-A7C5222F300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6103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A43EF0-ECF0-7246-9BE1-A7C5222F300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5509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lvl="0"/>
            <a:fld id="{2AA156A5-1372-794D-B2BB-9C6D6BAA2448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lvl="0"/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lvl="0"/>
            <a:fld id="{02D85168-BC39-F844-AE17-C8259A6F1F3A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7281355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F8FDDDBE-D75D-D44E-8FF7-40FFF461490E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49A3994-D13D-1D47-96BC-9DC18025A3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532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A3CEE7-A409-8B4B-959C-D7A18F22F82B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4DE2C59-F9A4-0A4A-B6D5-9D521BB575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4105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E49F3C6F-8AE7-C940-A0D0-93BE4E6F3232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B53F41F-59B1-FF4D-B35F-B937D71932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739015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fld id="{E4BE5C7D-7C58-BA4A-8C8E-2B10FB4F9A5E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lvl="0"/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fld id="{21AC3EA7-DA58-7B47-84EB-15719E03BCB6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98103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B2C98FF-C7CC-0F47-B461-ED8C0C4BCB27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179550-B424-2446-8738-8E6AE494C5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5852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646F48F-2FEF-0D42-BF4A-57A664E1BB2B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7CA14CA-D1D2-4746-8F35-5BF75C788F2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6718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C2C9D884-8694-7A46-9CA3-E05504EF70E6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7AAE5A9-200F-634A-B0BA-3E84B7A523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1571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E8B04C7-26B4-0047-8286-EBFDB7EAFF36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05D3162-B53A-1B48-90F0-99865D5454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9536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fld id="{BF776380-DB3F-B544-A567-4EF8F05A95B3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fld id="{7282D32E-C273-E546-9E6D-F2DD63F362B1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82209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fld id="{67A66885-E64D-D548-8BFE-F63F07041433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fld id="{0A862A4D-9F4E-A64B-856E-31BA2B217861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37999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lvl="0"/>
            <a:fld id="{FD42A618-1191-C544-ADFE-6C8B978BB525}" type="datetime1">
              <a:rPr lang="fr-FR" smtClean="0"/>
              <a:pPr lvl="0"/>
              <a:t>01/11/2018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lvl="0"/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lvl="0"/>
            <a:fld id="{056C45A7-730F-3E4B-86B1-8E1B7BFFE0A6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50007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7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9.xml"/><Relationship Id="rId4" Type="http://schemas.openxmlformats.org/officeDocument/2006/relationships/image" Target="../media/image21.tif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comments" Target="../comments/commen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tiff"/><Relationship Id="rId4" Type="http://schemas.openxmlformats.org/officeDocument/2006/relationships/image" Target="../media/image3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hyperlink" Target="https://youtu.be/rIK99czZrws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comments" Target="../comments/commen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comments" Target="../comments/commen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comments" Target="../comments/commen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comments" Target="../comments/commen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comments" Target="../comments/comment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7E990E-A060-0F4F-9F4A-A9D2C72F4B94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lvl="0"/>
            <a:r>
              <a:rPr lang="fr-FR" sz="4000" dirty="0"/>
              <a:t>L’influence multidirectionnelle entre la Corée du sud et le reste du monde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8F1701D-3F37-FD46-87A9-BE087013563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679905" y="4716566"/>
            <a:ext cx="6831673" cy="1086237"/>
          </a:xfrm>
        </p:spPr>
        <p:txBody>
          <a:bodyPr/>
          <a:lstStyle/>
          <a:p>
            <a:r>
              <a:rPr lang="fr-FR" dirty="0"/>
              <a:t>Présentation par Benjamin Girard</a:t>
            </a: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D8E00B-EEE4-9845-B925-7371B64BB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La culture japonaise reniée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168E679-1B90-494E-B240-861803E30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171700"/>
            <a:ext cx="4344344" cy="221629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25144B0-4C62-E346-9B99-1A0C3D260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5144" y="1571120"/>
            <a:ext cx="3251200" cy="325120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05B5E836-17FD-7243-928B-F6A4ECF2DC1F}"/>
              </a:ext>
            </a:extLst>
          </p:cNvPr>
          <p:cNvSpPr txBox="1"/>
          <p:nvPr/>
        </p:nvSpPr>
        <p:spPr>
          <a:xfrm>
            <a:off x="1918870" y="5061309"/>
            <a:ext cx="2683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/>
              <a:t>1945 - 1998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E6D96364-FFCA-E845-975D-B0463FBA8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6382" y="1400464"/>
            <a:ext cx="3767695" cy="265062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2D36E026-FCE7-414E-A380-26947B1BFE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7455" y="3279847"/>
            <a:ext cx="4725551" cy="332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2080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E22E7B-9BD9-4244-A930-FE94944A6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9741" y="670918"/>
            <a:ext cx="9601200" cy="1485900"/>
          </a:xfrm>
        </p:spPr>
        <p:txBody>
          <a:bodyPr/>
          <a:lstStyle/>
          <a:p>
            <a:pPr algn="ctr"/>
            <a:r>
              <a:rPr lang="fr-FR" dirty="0"/>
              <a:t>Les apports culturels	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99CDB52-D98B-E148-B575-EB712AA88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171700"/>
            <a:ext cx="4519895" cy="4094678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6CB956B5-8CCD-9440-AC10-131DE8BAAEEA}"/>
              </a:ext>
            </a:extLst>
          </p:cNvPr>
          <p:cNvSpPr txBox="1"/>
          <p:nvPr/>
        </p:nvSpPr>
        <p:spPr>
          <a:xfrm>
            <a:off x="5891495" y="3657600"/>
            <a:ext cx="7489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dirty="0"/>
              <a:t>&amp;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C181187-08B3-2E4F-A07D-8BBBEE1EC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442" y="2696894"/>
            <a:ext cx="4548938" cy="321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2683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DE8E13-C6FE-B141-AF9E-0893ABFE4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japon aime le son Coréen</a:t>
            </a:r>
          </a:p>
        </p:txBody>
      </p:sp>
      <p:pic>
        <p:nvPicPr>
          <p:cNvPr id="5" name="Espace réservé pour une image  4">
            <a:extLst>
              <a:ext uri="{FF2B5EF4-FFF2-40B4-BE49-F238E27FC236}">
                <a16:creationId xmlns:a16="http://schemas.microsoft.com/office/drawing/2014/main" id="{17FB3542-0612-BB41-8622-DA768EC7A7B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3222" b="13222"/>
          <a:stretch>
            <a:fillRect/>
          </a:stretch>
        </p:blipFill>
        <p:spPr>
          <a:xfrm>
            <a:off x="6565273" y="904661"/>
            <a:ext cx="4902827" cy="5048677"/>
          </a:xfrm>
          <a:prstGeom prst="rect">
            <a:avLst/>
          </a:prstGeo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FA423FC-A3EA-E94B-8F0A-7248D14736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706629"/>
          </a:xfrm>
        </p:spPr>
        <p:txBody>
          <a:bodyPr>
            <a:noAutofit/>
          </a:bodyPr>
          <a:lstStyle/>
          <a:p>
            <a:pPr algn="ctr"/>
            <a:r>
              <a:rPr lang="fr-FR" sz="3200" dirty="0"/>
              <a:t>Boa est une chanteuse coréenne ayant atteins plusieurs fois les top hits japonais.</a:t>
            </a:r>
          </a:p>
        </p:txBody>
      </p:sp>
    </p:spTree>
    <p:extLst>
      <p:ext uri="{BB962C8B-B14F-4D97-AF65-F5344CB8AC3E}">
        <p14:creationId xmlns:p14="http://schemas.microsoft.com/office/powerpoint/2010/main" val="62742697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CE0389-5F25-9F46-9741-C4355CFB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5400" dirty="0"/>
              <a:t>Les Etats-Unis et la Corée</a:t>
            </a:r>
          </a:p>
        </p:txBody>
      </p:sp>
    </p:spTree>
    <p:extLst>
      <p:ext uri="{BB962C8B-B14F-4D97-AF65-F5344CB8AC3E}">
        <p14:creationId xmlns:p14="http://schemas.microsoft.com/office/powerpoint/2010/main" val="397725574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5AD7EA-607F-D947-8A30-FAA9C45FD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820400" cy="1485900"/>
          </a:xfrm>
        </p:spPr>
        <p:txBody>
          <a:bodyPr/>
          <a:lstStyle/>
          <a:p>
            <a:r>
              <a:rPr lang="fr-FR" dirty="0"/>
              <a:t>Comment les deux pays se sont rapprochés?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A915AAF-1936-7349-B5A7-C12FD996F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29" y="2401041"/>
            <a:ext cx="5812969" cy="303414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3DA58C7-2427-FB44-AE14-61B3FFD74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798" y="2401041"/>
            <a:ext cx="5410201" cy="303414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A1AE6114-C4D8-4448-9787-1197557419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3502" y="2401041"/>
            <a:ext cx="3576595" cy="303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4268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125BDF-EDF0-EF4C-B800-7BEF25FE0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L’influence Economique des états unis:</a:t>
            </a:r>
            <a:br>
              <a:rPr lang="fr-FR" dirty="0"/>
            </a:br>
            <a:r>
              <a:rPr lang="fr-FR" i="1" dirty="0"/>
              <a:t>« KORUS FTA »</a:t>
            </a:r>
          </a:p>
        </p:txBody>
      </p:sp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39BC10C1-C231-5E48-B5B1-2FA0CE117A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8124585"/>
              </p:ext>
            </p:extLst>
          </p:nvPr>
        </p:nvGraphicFramePr>
        <p:xfrm>
          <a:off x="2032000" y="116922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Image 12">
            <a:extLst>
              <a:ext uri="{FF2B5EF4-FFF2-40B4-BE49-F238E27FC236}">
                <a16:creationId xmlns:a16="http://schemas.microsoft.com/office/drawing/2014/main" id="{A9A8830B-34CB-F140-ACA7-1518ABD3DB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7200" y="1454150"/>
            <a:ext cx="38100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9559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4F63F9-C14F-1E46-BF8A-3B6B65430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4614" y="293914"/>
            <a:ext cx="9601200" cy="1485900"/>
          </a:xfrm>
        </p:spPr>
        <p:txBody>
          <a:bodyPr/>
          <a:lstStyle/>
          <a:p>
            <a:r>
              <a:rPr lang="fr-FR" dirty="0"/>
              <a:t>L’influence des Etats-Unis sur la culture coréenne : </a:t>
            </a:r>
            <a:r>
              <a:rPr lang="fr-FR" i="1" dirty="0"/>
              <a:t>«  life style »</a:t>
            </a:r>
          </a:p>
        </p:txBody>
      </p:sp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DDEC2749-43BB-DF4E-8E69-9C617C9D07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7210623"/>
              </p:ext>
            </p:extLst>
          </p:nvPr>
        </p:nvGraphicFramePr>
        <p:xfrm>
          <a:off x="1019298" y="1986148"/>
          <a:ext cx="10153403" cy="4577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937235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21966F-276E-2840-9D9C-B08ED60BA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6000" dirty="0" err="1"/>
              <a:t>L’europe</a:t>
            </a:r>
            <a:r>
              <a:rPr lang="fr-FR" sz="6000" dirty="0"/>
              <a:t> et la Corée</a:t>
            </a:r>
          </a:p>
        </p:txBody>
      </p:sp>
    </p:spTree>
    <p:extLst>
      <p:ext uri="{BB962C8B-B14F-4D97-AF65-F5344CB8AC3E}">
        <p14:creationId xmlns:p14="http://schemas.microsoft.com/office/powerpoint/2010/main" val="2049466843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D75642-DD1C-5145-A88E-CFF56D34D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Ce que l’Europe prend à la Corée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88984C6-27CF-704F-B736-48F74629A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434" y="2973615"/>
            <a:ext cx="5292766" cy="3425371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1CA015E9-1E73-CB4F-BCF9-6C7B710F55A0}"/>
              </a:ext>
            </a:extLst>
          </p:cNvPr>
          <p:cNvSpPr txBox="1"/>
          <p:nvPr/>
        </p:nvSpPr>
        <p:spPr>
          <a:xfrm>
            <a:off x="2061089" y="2311047"/>
            <a:ext cx="29294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Korean</a:t>
            </a:r>
            <a:r>
              <a:rPr lang="fr-FR" sz="2800" dirty="0"/>
              <a:t> Pop Music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A451CD8-5D3B-3A46-9C97-610A7963F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3342" y="2973614"/>
            <a:ext cx="5292766" cy="3425371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AE99DB9-DBA2-D640-A7B3-7DF8AE5CCEF2}"/>
              </a:ext>
            </a:extLst>
          </p:cNvPr>
          <p:cNvSpPr txBox="1"/>
          <p:nvPr/>
        </p:nvSpPr>
        <p:spPr>
          <a:xfrm>
            <a:off x="8030128" y="2311047"/>
            <a:ext cx="24391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Korean</a:t>
            </a:r>
            <a:r>
              <a:rPr lang="fr-FR" sz="2800" dirty="0"/>
              <a:t> </a:t>
            </a:r>
            <a:r>
              <a:rPr lang="fr-FR" sz="2800" dirty="0" err="1"/>
              <a:t>drama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43092933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926D6C8A-058E-A144-8AAE-0F2A0DC72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58" t="-4208"/>
          <a:stretch/>
        </p:blipFill>
        <p:spPr>
          <a:xfrm>
            <a:off x="8453649" y="1898758"/>
            <a:ext cx="4072247" cy="583378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1B7D723-7857-3245-8831-0C5E23C72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349" y="3016274"/>
            <a:ext cx="3162300" cy="457109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F4AC12BA-42C6-6142-8CBF-D519BC5050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9900" y="3048000"/>
            <a:ext cx="3162300" cy="3810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090FB26-9A7C-4F48-B4E0-334090C42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Le style vestimentaire européen réapproprié par les coréens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AB403880-2B1B-FC4C-8C5B-56FE4AC465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371600" y="2384933"/>
            <a:ext cx="2677338" cy="583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22926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4AE443-999F-254F-B5F9-C4C98D9171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53352" y="822329"/>
            <a:ext cx="10515600" cy="1325559"/>
          </a:xfrm>
        </p:spPr>
        <p:txBody>
          <a:bodyPr/>
          <a:lstStyle/>
          <a:p>
            <a:pPr lvl="0"/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9CCE458-6709-1846-9436-629082D86554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/>
              <a:t>Une idée des flux (imports / exports)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Les influences entre le Japon et la Corée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Les influences des Etats-Unis sur la Corée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L’influence Europe - Corée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EC4FD9-93E1-4A46-99A9-AB4DB0A90811}"/>
              </a:ext>
            </a:extLst>
          </p:cNvPr>
          <p:cNvSpPr/>
          <p:nvPr/>
        </p:nvSpPr>
        <p:spPr>
          <a:xfrm>
            <a:off x="6096000" y="3121415"/>
            <a:ext cx="31012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2"/>
              </a:rPr>
              <a:t>https://youtu.be/rIK99czZrws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EC02541-D001-3249-8F74-51E467B3E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399" y="291584"/>
            <a:ext cx="44323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931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7810FC-C579-DC4F-A6B7-8FF51E91F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Merci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FA468FA-9AD7-7C48-9939-D08D6510D8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Des questions?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525367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C23AF6-B39F-CA48-8F27-8B4954FBB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9504" y="270109"/>
            <a:ext cx="6572992" cy="573040"/>
          </a:xfrm>
        </p:spPr>
        <p:txBody>
          <a:bodyPr>
            <a:normAutofit fontScale="90000"/>
          </a:bodyPr>
          <a:lstStyle/>
          <a:p>
            <a:r>
              <a:rPr lang="fr-FR" dirty="0"/>
              <a:t>Importation majeurs - Pays</a:t>
            </a: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DD8D7669-D227-4A4A-9A4B-69B145900B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2891533"/>
              </p:ext>
            </p:extLst>
          </p:nvPr>
        </p:nvGraphicFramePr>
        <p:xfrm>
          <a:off x="1219200" y="99060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563300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C23AF6-B39F-CA48-8F27-8B4954FBB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9504" y="270109"/>
            <a:ext cx="6868886" cy="573040"/>
          </a:xfrm>
        </p:spPr>
        <p:txBody>
          <a:bodyPr>
            <a:normAutofit fontScale="90000"/>
          </a:bodyPr>
          <a:lstStyle/>
          <a:p>
            <a:r>
              <a:rPr lang="fr-FR" dirty="0"/>
              <a:t>Importation majeurs - Produits</a:t>
            </a:r>
          </a:p>
        </p:txBody>
      </p:sp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5AEC3A55-B5BB-7E48-B2F1-185BD8263A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164146"/>
              </p:ext>
            </p:extLst>
          </p:nvPr>
        </p:nvGraphicFramePr>
        <p:xfrm>
          <a:off x="2032000" y="116922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268481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C23AF6-B39F-CA48-8F27-8B4954FBB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9504" y="270109"/>
            <a:ext cx="6572992" cy="573040"/>
          </a:xfrm>
        </p:spPr>
        <p:txBody>
          <a:bodyPr>
            <a:normAutofit fontScale="90000"/>
          </a:bodyPr>
          <a:lstStyle/>
          <a:p>
            <a:r>
              <a:rPr lang="fr-FR" dirty="0"/>
              <a:t>Exportations majeurs - Pays</a:t>
            </a: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DD8D7669-D227-4A4A-9A4B-69B145900B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4965185"/>
              </p:ext>
            </p:extLst>
          </p:nvPr>
        </p:nvGraphicFramePr>
        <p:xfrm>
          <a:off x="1219200" y="99060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1689106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C23AF6-B39F-CA48-8F27-8B4954FBB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8430" y="270109"/>
            <a:ext cx="7035140" cy="573040"/>
          </a:xfrm>
        </p:spPr>
        <p:txBody>
          <a:bodyPr>
            <a:normAutofit fontScale="90000"/>
          </a:bodyPr>
          <a:lstStyle/>
          <a:p>
            <a:r>
              <a:rPr lang="fr-FR" dirty="0"/>
              <a:t>Exportations majeurs - Produits</a:t>
            </a:r>
          </a:p>
        </p:txBody>
      </p:sp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5AEC3A55-B5BB-7E48-B2F1-185BD8263A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0024777"/>
              </p:ext>
            </p:extLst>
          </p:nvPr>
        </p:nvGraphicFramePr>
        <p:xfrm>
          <a:off x="2032000" y="116922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977738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76F8B7-0DA8-6248-A2E0-FAD4DF2DD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6000" dirty="0"/>
              <a:t>L’influence Japon - Corée</a:t>
            </a:r>
          </a:p>
        </p:txBody>
      </p:sp>
    </p:spTree>
    <p:extLst>
      <p:ext uri="{BB962C8B-B14F-4D97-AF65-F5344CB8AC3E}">
        <p14:creationId xmlns:p14="http://schemas.microsoft.com/office/powerpoint/2010/main" val="161103009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3541B2-4457-F746-8ACB-67F255CB6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Histoire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357789B4-71C7-1F42-9292-8AF1AA1723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57880" y="2323827"/>
            <a:ext cx="5003491" cy="3329596"/>
          </a:xfrm>
          <a:prstGeom prst="rect">
            <a:avLst/>
          </a:prstGeom>
        </p:spPr>
      </p:pic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E54147DA-D1D6-CE4C-8F6E-848B883744B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78157" y="2394362"/>
            <a:ext cx="5668492" cy="318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2624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4009E6-309C-E449-854B-B10735FFC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7280" y="268102"/>
            <a:ext cx="9601200" cy="1485900"/>
          </a:xfrm>
        </p:spPr>
        <p:txBody>
          <a:bodyPr/>
          <a:lstStyle/>
          <a:p>
            <a:pPr algn="ctr"/>
            <a:r>
              <a:rPr lang="fr-FR" dirty="0"/>
              <a:t>Les apports économiques</a:t>
            </a:r>
          </a:p>
        </p:txBody>
      </p:sp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9E643BBC-AE7A-0A4D-B4D6-7492EBF753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5421189"/>
              </p:ext>
            </p:extLst>
          </p:nvPr>
        </p:nvGraphicFramePr>
        <p:xfrm>
          <a:off x="1245589" y="641268"/>
          <a:ext cx="9700821" cy="6103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192941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Rognage">
  <a:themeElements>
    <a:clrScheme name="Rognag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Rogn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ogn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{B7A9F2A6-49D1-914F-A8D0-C809CB593B5D}tf10001072</Template>
  <TotalTime>4793</TotalTime>
  <Words>208</Words>
  <Application>Microsoft Macintosh PowerPoint</Application>
  <PresentationFormat>Grand écran</PresentationFormat>
  <Paragraphs>67</Paragraphs>
  <Slides>21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4" baseType="lpstr">
      <vt:lpstr>Calibri</vt:lpstr>
      <vt:lpstr>Franklin Gothic Book</vt:lpstr>
      <vt:lpstr>Rognage</vt:lpstr>
      <vt:lpstr>L’influence multidirectionnelle entre la Corée du sud et le reste du monde</vt:lpstr>
      <vt:lpstr>Sommaire</vt:lpstr>
      <vt:lpstr>Importation majeurs - Pays</vt:lpstr>
      <vt:lpstr>Importation majeurs - Produits</vt:lpstr>
      <vt:lpstr>Exportations majeurs - Pays</vt:lpstr>
      <vt:lpstr>Exportations majeurs - Produits</vt:lpstr>
      <vt:lpstr>L’influence Japon - Corée</vt:lpstr>
      <vt:lpstr>Histoire</vt:lpstr>
      <vt:lpstr>Les apports économiques</vt:lpstr>
      <vt:lpstr>La culture japonaise reniée</vt:lpstr>
      <vt:lpstr>Les apports culturels </vt:lpstr>
      <vt:lpstr>Le japon aime le son Coréen</vt:lpstr>
      <vt:lpstr>Les Etats-Unis et la Corée</vt:lpstr>
      <vt:lpstr>Comment les deux pays se sont rapprochés?</vt:lpstr>
      <vt:lpstr>L’influence Economique des états unis: « KORUS FTA »</vt:lpstr>
      <vt:lpstr>L’influence des Etats-Unis sur la culture coréenne : «  life style »</vt:lpstr>
      <vt:lpstr>L’europe et la Corée</vt:lpstr>
      <vt:lpstr>Ce que l’Europe prend à la Corée</vt:lpstr>
      <vt:lpstr>Le style vestimentaire européen réapproprié par les coréens</vt:lpstr>
      <vt:lpstr>Présentation PowerPoint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L’influence étrangère sur la Corée du sud</dc:title>
  <dc:creator>benjamin girard</dc:creator>
  <cp:lastModifiedBy>benjamin girard</cp:lastModifiedBy>
  <cp:revision>25</cp:revision>
  <dcterms:created xsi:type="dcterms:W3CDTF">2018-10-28T10:46:53Z</dcterms:created>
  <dcterms:modified xsi:type="dcterms:W3CDTF">2018-11-04T05:36:58Z</dcterms:modified>
</cp:coreProperties>
</file>

<file path=docProps/thumbnail.jpeg>
</file>